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913" r:id="rId3"/>
    <p:sldId id="907" r:id="rId4"/>
    <p:sldId id="909" r:id="rId5"/>
    <p:sldId id="908" r:id="rId6"/>
    <p:sldId id="902" r:id="rId7"/>
    <p:sldId id="899" r:id="rId8"/>
    <p:sldId id="900" r:id="rId9"/>
    <p:sldId id="898" r:id="rId10"/>
    <p:sldId id="906" r:id="rId11"/>
    <p:sldId id="901" r:id="rId12"/>
    <p:sldId id="910" r:id="rId13"/>
    <p:sldId id="870" r:id="rId14"/>
    <p:sldId id="911" r:id="rId15"/>
    <p:sldId id="889" r:id="rId16"/>
    <p:sldId id="263" r:id="rId17"/>
    <p:sldId id="903" r:id="rId18"/>
    <p:sldId id="904" r:id="rId19"/>
    <p:sldId id="905" r:id="rId20"/>
    <p:sldId id="914" r:id="rId21"/>
    <p:sldId id="912" r:id="rId2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FF"/>
    <a:srgbClr val="AC00D5"/>
    <a:srgbClr val="6565FF"/>
    <a:srgbClr val="DC30EA"/>
    <a:srgbClr val="0074B9"/>
    <a:srgbClr val="0083B9"/>
    <a:srgbClr val="4E7FDA"/>
    <a:srgbClr val="4E8EDA"/>
    <a:srgbClr val="4EA1DA"/>
    <a:srgbClr val="4D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8"/>
    <p:restoredTop sz="78134"/>
  </p:normalViewPr>
  <p:slideViewPr>
    <p:cSldViewPr snapToGrid="0">
      <p:cViewPr varScale="1">
        <p:scale>
          <a:sx n="83" d="100"/>
          <a:sy n="83" d="100"/>
        </p:scale>
        <p:origin x="236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9167DC-EADE-6E87-C745-DB8B5D7391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74AD5-F664-4674-328A-52420B3A2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10CB4-BA21-D041-BDD1-59AF03EB292F}" type="datetimeFigureOut">
              <a:rPr lang="en-JP" smtClean="0"/>
              <a:t>2025/05/30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6C012-F10A-3621-D9FA-32329AC582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60755-08DD-C9A6-B9E6-F074B16F87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D4EC4-DA5F-BD4A-B81B-7B69C344EFD3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06977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EEBD1-01A4-C04F-BF61-344712364C7E}" type="datetimeFigureOut">
              <a:rPr kumimoji="1" lang="zh-CN" altLang="en-US" smtClean="0"/>
              <a:t>2025/5/30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D19A-3048-E549-849C-D3FC3012547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1337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19A-3048-E549-849C-D3FC30125477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6608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6574-9F1F-4C27-A420-92E929B108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90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6574-9F1F-4C27-A420-92E929B108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297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19A-3048-E549-849C-D3FC30125477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0004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009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5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E6574-9F1F-4C27-A420-92E929B1085F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827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19A-3048-E549-849C-D3FC30125477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545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6574-9F1F-4C27-A420-92E929B108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35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6574-9F1F-4C27-A420-92E929B108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19A-3048-E549-849C-D3FC30125477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568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6574-9F1F-4C27-A420-92E929B108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775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JP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6574-9F1F-4C27-A420-92E929B108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919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6574-9F1F-4C27-A420-92E929B108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56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6574-9F1F-4C27-A420-92E929B108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05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0600" y="744538"/>
            <a:ext cx="4816475" cy="3722687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spcBef>
                    <a:spcPts val="1272"/>
                  </a:spcBef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spcBef>
                    <a:spcPts val="1272"/>
                  </a:spcBef>
                </a:pPr>
                <a:br>
                  <a:rPr lang="en-US" altLang="zh-CN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</a:br>
                <a:br>
                  <a:rPr lang="en-US" altLang="zh-CN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</a:br>
                <a:r>
                  <a:rPr lang="zh-CN" altLang="en-US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用户</a:t>
                </a:r>
                <a:r>
                  <a:rPr lang="en-US" altLang="zh-CN" sz="1200" b="0" i="0">
                    <a:latin typeface="Cambria Math" panose="02040503050406030204" pitchFamily="18" charset="0"/>
                    <a:ea typeface="楷体" panose="02010609060101010101" pitchFamily="49" charset="-122"/>
                  </a:rPr>
                  <a:t>𝑢</a:t>
                </a:r>
                <a:r>
                  <a:rPr lang="zh-CN" altLang="en-US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若先和</a:t>
                </a:r>
                <a:r>
                  <a:rPr lang="en-US" altLang="zh-CN" sz="1200" b="0" i="0">
                    <a:latin typeface="Cambria Math" panose="02040503050406030204" pitchFamily="18" charset="0"/>
                    <a:ea typeface="楷体" panose="02010609060101010101" pitchFamily="49" charset="-122"/>
                  </a:rPr>
                  <a:t>𝑖_0,𝑖_1, 𝑖_2, 𝑖_3</a:t>
                </a:r>
                <a:r>
                  <a:rPr lang="zh-CN" altLang="en-US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交互，则接下来和</a:t>
                </a:r>
                <a:r>
                  <a:rPr lang="en-US" altLang="zh-CN" sz="1200" b="0" i="0">
                    <a:latin typeface="Cambria Math" panose="02040503050406030204" pitchFamily="18" charset="0"/>
                    <a:ea typeface="楷体" panose="02010609060101010101" pitchFamily="49" charset="-122"/>
                  </a:rPr>
                  <a:t>𝑖_4</a:t>
                </a:r>
                <a:r>
                  <a:rPr lang="zh-CN" altLang="en-US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交互；</a:t>
                </a:r>
                <a:endParaRPr lang="en-US" altLang="zh-CN" sz="1200" b="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lvl="1">
                  <a:spcBef>
                    <a:spcPts val="1272"/>
                  </a:spcBef>
                </a:pPr>
                <a:r>
                  <a:rPr lang="zh-CN" altLang="en-US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用户</a:t>
                </a:r>
                <a:r>
                  <a:rPr lang="en-US" altLang="zh-CN" sz="1200" b="0" i="0">
                    <a:latin typeface="Cambria Math" panose="02040503050406030204" pitchFamily="18" charset="0"/>
                    <a:ea typeface="楷体" panose="02010609060101010101" pitchFamily="49" charset="-122"/>
                  </a:rPr>
                  <a:t>𝑢</a:t>
                </a:r>
                <a:r>
                  <a:rPr lang="zh-CN" altLang="en-US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若先和</a:t>
                </a:r>
                <a:r>
                  <a:rPr lang="en-US" altLang="zh-CN" sz="1200" b="0" i="0">
                    <a:latin typeface="Cambria Math" panose="02040503050406030204" pitchFamily="18" charset="0"/>
                    <a:ea typeface="楷体" panose="02010609060101010101" pitchFamily="49" charset="-122"/>
                  </a:rPr>
                  <a:t>𝑖_5, 𝑖_6, 𝑖_7, 𝑖_8</a:t>
                </a:r>
                <a:r>
                  <a:rPr lang="zh-CN" altLang="en-US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交互，则接下来和</a:t>
                </a:r>
                <a:r>
                  <a:rPr lang="en-US" altLang="zh-CN" sz="1200" b="0" i="0">
                    <a:latin typeface="Cambria Math" panose="02040503050406030204" pitchFamily="18" charset="0"/>
                    <a:ea typeface="楷体" panose="02010609060101010101" pitchFamily="49" charset="-122"/>
                  </a:rPr>
                  <a:t>𝑖_9</a:t>
                </a:r>
                <a:r>
                  <a:rPr lang="zh-CN" altLang="en-US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交互；</a:t>
                </a:r>
                <a:endParaRPr lang="en-US" altLang="zh-CN" sz="1200" b="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lvl="1">
                  <a:spcBef>
                    <a:spcPts val="1272"/>
                  </a:spcBef>
                </a:pPr>
                <a:r>
                  <a:rPr lang="zh-CN" altLang="en-US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给定历史交互</a:t>
                </a:r>
                <a:r>
                  <a:rPr lang="en-US" altLang="zh-CN" sz="1200" b="0" i="0">
                    <a:latin typeface="Cambria Math" panose="02040503050406030204" pitchFamily="18" charset="0"/>
                    <a:ea typeface="楷体" panose="02010609060101010101" pitchFamily="49" charset="-122"/>
                  </a:rPr>
                  <a:t>𝑖_0,𝑖_1, 𝑖_2, 𝑖_3</a:t>
                </a:r>
                <a:r>
                  <a:rPr lang="zh-CN" altLang="en-US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，</a:t>
                </a:r>
                <a:r>
                  <a:rPr lang="zh-CN" altLang="en-US" sz="1200" b="0" dirty="0">
                    <a:solidFill>
                      <a:srgbClr val="CF4119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预测下一个交互的是</a:t>
                </a:r>
                <a:r>
                  <a:rPr lang="en-US" altLang="zh-CN" sz="1200" b="0" i="0">
                    <a:solidFill>
                      <a:srgbClr val="CF4119"/>
                    </a:solidFill>
                    <a:latin typeface="Cambria Math" panose="02040503050406030204" pitchFamily="18" charset="0"/>
                    <a:ea typeface="楷体" panose="02010609060101010101" pitchFamily="49" charset="-122"/>
                  </a:rPr>
                  <a:t>𝑖_4</a:t>
                </a:r>
                <a:r>
                  <a:rPr lang="en-US" altLang="zh-CN" sz="1200" b="0" dirty="0">
                    <a:solidFill>
                      <a:srgbClr val="CF4119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/</a:t>
                </a:r>
                <a:r>
                  <a:rPr lang="en-US" altLang="zh-CN" sz="1200" b="0" dirty="0">
                    <a:solidFill>
                      <a:srgbClr val="CF4119"/>
                    </a:solidFill>
                    <a:ea typeface="楷体" panose="02010609060101010101" pitchFamily="49" charset="-122"/>
                  </a:rPr>
                  <a:t> </a:t>
                </a:r>
                <a:r>
                  <a:rPr lang="en-US" altLang="zh-CN" sz="1200" b="0" i="0">
                    <a:solidFill>
                      <a:srgbClr val="CF4119"/>
                    </a:solidFill>
                    <a:latin typeface="Cambria Math" panose="02040503050406030204" pitchFamily="18" charset="0"/>
                    <a:ea typeface="楷体" panose="02010609060101010101" pitchFamily="49" charset="-122"/>
                  </a:rPr>
                  <a:t>𝑖_9</a:t>
                </a:r>
                <a:r>
                  <a:rPr lang="en-US" altLang="zh-CN" sz="1200" b="0" dirty="0">
                    <a:solidFill>
                      <a:srgbClr val="CF4119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?</a:t>
                </a:r>
              </a:p>
              <a:p>
                <a:pPr lvl="1">
                  <a:spcBef>
                    <a:spcPts val="1272"/>
                  </a:spcBef>
                </a:pPr>
                <a:r>
                  <a:rPr lang="zh-CN" altLang="en-US" sz="1200" b="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实验表明所有</a:t>
                </a:r>
                <a:r>
                  <a:rPr lang="zh-CN" altLang="en-US" sz="1200" b="0" dirty="0">
                    <a:solidFill>
                      <a:srgbClr val="CF4119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已有动态图方法均无法区分</a:t>
                </a:r>
                <a:r>
                  <a:rPr lang="en-US" altLang="zh-CN" sz="1200" b="0" i="0">
                    <a:solidFill>
                      <a:srgbClr val="CF4119"/>
                    </a:solidFill>
                    <a:latin typeface="Cambria Math" panose="02040503050406030204" pitchFamily="18" charset="0"/>
                    <a:ea typeface="楷体" panose="02010609060101010101" pitchFamily="49" charset="-122"/>
                  </a:rPr>
                  <a:t>𝑖_4</a:t>
                </a:r>
                <a:r>
                  <a:rPr lang="en-US" altLang="zh-CN" sz="1200" b="0" dirty="0">
                    <a:solidFill>
                      <a:srgbClr val="CF4119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/</a:t>
                </a:r>
                <a:r>
                  <a:rPr lang="en-US" altLang="zh-CN" sz="1200" b="0" dirty="0">
                    <a:solidFill>
                      <a:srgbClr val="CF4119"/>
                    </a:solidFill>
                    <a:ea typeface="楷体" panose="02010609060101010101" pitchFamily="49" charset="-122"/>
                  </a:rPr>
                  <a:t> </a:t>
                </a:r>
                <a:r>
                  <a:rPr lang="en-US" altLang="zh-CN" sz="1200" b="0" i="0">
                    <a:solidFill>
                      <a:srgbClr val="CF4119"/>
                    </a:solidFill>
                    <a:latin typeface="Cambria Math" panose="02040503050406030204" pitchFamily="18" charset="0"/>
                    <a:ea typeface="楷体" panose="02010609060101010101" pitchFamily="49" charset="-122"/>
                  </a:rPr>
                  <a:t>𝑖_9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6574-9F1F-4C27-A420-92E929B108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31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A891EBB-7DE4-DC13-53C3-D161481E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16" y="734941"/>
            <a:ext cx="8675370" cy="65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E6B1F39-06B1-FE93-11FB-AB5BF9AA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16" y="166899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 first</a:t>
            </a:r>
            <a:endParaRPr lang="zh-CN" altLang="en-US" dirty="0"/>
          </a:p>
          <a:p>
            <a:pPr lvl="1"/>
            <a:r>
              <a:rPr lang="en-US" altLang="zh-CN" dirty="0"/>
              <a:t> second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48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4F7FBF-6645-4CD6-0BE2-93DCE992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C383-F8A7-3E47-A80E-5C800E8254D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06527-55BB-4A20-5ECE-8043CD1B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16" y="734941"/>
            <a:ext cx="8675370" cy="65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1265C-15C9-3D74-EA73-BEAB2374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16" y="166899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 first</a:t>
            </a:r>
            <a:endParaRPr lang="zh-CN" altLang="en-US" dirty="0"/>
          </a:p>
          <a:p>
            <a:pPr lvl="1"/>
            <a:r>
              <a:rPr lang="en-US" altLang="zh-CN" dirty="0"/>
              <a:t> second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23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0FEF5F-5B7A-0165-BF05-5C0F508F0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4657-DC89-ED4D-83C9-B1EC21E69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0DA3D0D-5BC2-E8BB-1867-0A20DCBB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16" y="734941"/>
            <a:ext cx="8675370" cy="65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D0F592-B4BB-2E7C-923E-BE30EC80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16" y="166899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 first</a:t>
            </a:r>
            <a:endParaRPr lang="zh-CN" altLang="en-US" dirty="0"/>
          </a:p>
          <a:p>
            <a:pPr lvl="1"/>
            <a:r>
              <a:rPr lang="en-US" altLang="zh-CN" dirty="0"/>
              <a:t> second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94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816" y="734941"/>
            <a:ext cx="8675370" cy="65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16" y="166899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 first</a:t>
            </a:r>
            <a:endParaRPr lang="zh-CN" altLang="en-US" dirty="0"/>
          </a:p>
          <a:p>
            <a:pPr lvl="1"/>
            <a:r>
              <a:rPr lang="en-US" altLang="zh-CN" dirty="0"/>
              <a:t> second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4657-DC89-ED4D-83C9-B1EC21E694A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圆角矩形 16">
            <a:extLst>
              <a:ext uri="{FF2B5EF4-FFF2-40B4-BE49-F238E27FC236}">
                <a16:creationId xmlns:a16="http://schemas.microsoft.com/office/drawing/2014/main" id="{108A25F0-8A28-216E-83F5-65DF12B11ACD}"/>
              </a:ext>
            </a:extLst>
          </p:cNvPr>
          <p:cNvSpPr/>
          <p:nvPr userDrawn="1"/>
        </p:nvSpPr>
        <p:spPr>
          <a:xfrm>
            <a:off x="638386" y="1294706"/>
            <a:ext cx="7920000" cy="36000"/>
          </a:xfrm>
          <a:prstGeom prst="roundRect">
            <a:avLst/>
          </a:prstGeom>
          <a:gradFill>
            <a:gsLst>
              <a:gs pos="15000">
                <a:srgbClr val="0087CA"/>
              </a:gs>
              <a:gs pos="10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434A7B1-A188-62EB-041F-2081FDCAAD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1246" y="320974"/>
            <a:ext cx="1122824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6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Courier New" panose="02070309020205020404" pitchFamily="49" charset="0"/>
        <a:buChar char="o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3.jpeg"/><Relationship Id="rId3" Type="http://schemas.openxmlformats.org/officeDocument/2006/relationships/image" Target="../media/image134.png"/><Relationship Id="rId7" Type="http://schemas.openxmlformats.org/officeDocument/2006/relationships/image" Target="../media/image137.png"/><Relationship Id="rId12" Type="http://schemas.openxmlformats.org/officeDocument/2006/relationships/image" Target="../media/image1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0.png"/><Relationship Id="rId11" Type="http://schemas.openxmlformats.org/officeDocument/2006/relationships/image" Target="../media/image141.png"/><Relationship Id="rId5" Type="http://schemas.openxmlformats.org/officeDocument/2006/relationships/image" Target="../media/image136.jpeg"/><Relationship Id="rId10" Type="http://schemas.openxmlformats.org/officeDocument/2006/relationships/image" Target="../media/image139.svg"/><Relationship Id="rId4" Type="http://schemas.openxmlformats.org/officeDocument/2006/relationships/image" Target="../media/image135.jpeg"/><Relationship Id="rId9" Type="http://schemas.openxmlformats.org/officeDocument/2006/relationships/image" Target="../media/image138.png"/><Relationship Id="rId14" Type="http://schemas.openxmlformats.org/officeDocument/2006/relationships/image" Target="../media/image1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yilu@ruc.edu.c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uyi256.github.i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image" Target="../media/image70.png"/><Relationship Id="rId26" Type="http://schemas.openxmlformats.org/officeDocument/2006/relationships/image" Target="../media/image280.png"/><Relationship Id="rId21" Type="http://schemas.openxmlformats.org/officeDocument/2006/relationships/image" Target="../media/image73.png"/><Relationship Id="rId34" Type="http://schemas.openxmlformats.org/officeDocument/2006/relationships/image" Target="../media/image360.png"/><Relationship Id="rId7" Type="http://schemas.openxmlformats.org/officeDocument/2006/relationships/image" Target="../media/image92.png"/><Relationship Id="rId12" Type="http://schemas.openxmlformats.org/officeDocument/2006/relationships/image" Target="../media/image140.png"/><Relationship Id="rId17" Type="http://schemas.openxmlformats.org/officeDocument/2006/relationships/image" Target="../media/image69.png"/><Relationship Id="rId25" Type="http://schemas.openxmlformats.org/officeDocument/2006/relationships/image" Target="../media/image270.png"/><Relationship Id="rId33" Type="http://schemas.openxmlformats.org/officeDocument/2006/relationships/image" Target="../media/image3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0.png"/><Relationship Id="rId20" Type="http://schemas.openxmlformats.org/officeDocument/2006/relationships/image" Target="../media/image72.png"/><Relationship Id="rId29" Type="http://schemas.openxmlformats.org/officeDocument/2006/relationships/image" Target="../media/image3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130.png"/><Relationship Id="rId24" Type="http://schemas.openxmlformats.org/officeDocument/2006/relationships/image" Target="../media/image76.png"/><Relationship Id="rId32" Type="http://schemas.openxmlformats.org/officeDocument/2006/relationships/image" Target="../media/image340.png"/><Relationship Id="rId37" Type="http://schemas.openxmlformats.org/officeDocument/2006/relationships/image" Target="../media/image77.png"/><Relationship Id="rId5" Type="http://schemas.openxmlformats.org/officeDocument/2006/relationships/image" Target="../media/image710.png"/><Relationship Id="rId15" Type="http://schemas.openxmlformats.org/officeDocument/2006/relationships/image" Target="../media/image170.png"/><Relationship Id="rId23" Type="http://schemas.openxmlformats.org/officeDocument/2006/relationships/image" Target="../media/image75.png"/><Relationship Id="rId28" Type="http://schemas.openxmlformats.org/officeDocument/2006/relationships/image" Target="../media/image300.png"/><Relationship Id="rId36" Type="http://schemas.openxmlformats.org/officeDocument/2006/relationships/image" Target="../media/image380.png"/><Relationship Id="rId10" Type="http://schemas.openxmlformats.org/officeDocument/2006/relationships/image" Target="../media/image120.png"/><Relationship Id="rId19" Type="http://schemas.openxmlformats.org/officeDocument/2006/relationships/image" Target="../media/image71.png"/><Relationship Id="rId31" Type="http://schemas.openxmlformats.org/officeDocument/2006/relationships/image" Target="../media/image330.png"/><Relationship Id="rId4" Type="http://schemas.openxmlformats.org/officeDocument/2006/relationships/image" Target="../media/image610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Relationship Id="rId22" Type="http://schemas.openxmlformats.org/officeDocument/2006/relationships/image" Target="../media/image74.png"/><Relationship Id="rId27" Type="http://schemas.openxmlformats.org/officeDocument/2006/relationships/image" Target="../media/image290.png"/><Relationship Id="rId30" Type="http://schemas.openxmlformats.org/officeDocument/2006/relationships/image" Target="../media/image320.png"/><Relationship Id="rId35" Type="http://schemas.openxmlformats.org/officeDocument/2006/relationships/image" Target="../media/image370.png"/><Relationship Id="rId8" Type="http://schemas.openxmlformats.org/officeDocument/2006/relationships/image" Target="../media/image108.png"/><Relationship Id="rId3" Type="http://schemas.openxmlformats.org/officeDocument/2006/relationships/image" Target="../media/image51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9" Type="http://schemas.openxmlformats.org/officeDocument/2006/relationships/image" Target="../media/image119.png"/><Relationship Id="rId21" Type="http://schemas.openxmlformats.org/officeDocument/2006/relationships/image" Target="../media/image99.png"/><Relationship Id="rId34" Type="http://schemas.openxmlformats.org/officeDocument/2006/relationships/image" Target="../media/image114.png"/><Relationship Id="rId42" Type="http://schemas.openxmlformats.org/officeDocument/2006/relationships/image" Target="../media/image123.png"/><Relationship Id="rId47" Type="http://schemas.openxmlformats.org/officeDocument/2006/relationships/image" Target="../media/image12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4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102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40" Type="http://schemas.openxmlformats.org/officeDocument/2006/relationships/image" Target="../media/image121.png"/><Relationship Id="rId45" Type="http://schemas.openxmlformats.org/officeDocument/2006/relationships/image" Target="../media/image126.png"/><Relationship Id="rId5" Type="http://schemas.openxmlformats.org/officeDocument/2006/relationships/image" Target="../media/image80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36" Type="http://schemas.openxmlformats.org/officeDocument/2006/relationships/image" Target="../media/image116.png"/><Relationship Id="rId10" Type="http://schemas.openxmlformats.org/officeDocument/2006/relationships/image" Target="../media/image85.png"/><Relationship Id="rId19" Type="http://schemas.openxmlformats.org/officeDocument/2006/relationships/image" Target="../media/image97.png"/><Relationship Id="rId31" Type="http://schemas.openxmlformats.org/officeDocument/2006/relationships/image" Target="../media/image111.png"/><Relationship Id="rId44" Type="http://schemas.openxmlformats.org/officeDocument/2006/relationships/image" Target="../media/image12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90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Relationship Id="rId30" Type="http://schemas.openxmlformats.org/officeDocument/2006/relationships/image" Target="../media/image109.png"/><Relationship Id="rId35" Type="http://schemas.openxmlformats.org/officeDocument/2006/relationships/image" Target="../media/image115.png"/><Relationship Id="rId43" Type="http://schemas.openxmlformats.org/officeDocument/2006/relationships/image" Target="../media/image124.png"/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12" Type="http://schemas.openxmlformats.org/officeDocument/2006/relationships/image" Target="../media/image88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46" Type="http://schemas.openxmlformats.org/officeDocument/2006/relationships/image" Target="../media/image127.png"/><Relationship Id="rId20" Type="http://schemas.openxmlformats.org/officeDocument/2006/relationships/image" Target="../media/image98.png"/><Relationship Id="rId41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FC67E783-B2E2-61C4-1A39-3D3396686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7" y="2524926"/>
            <a:ext cx="10060801" cy="1797596"/>
          </a:xfrm>
          <a:prstGeom prst="rect">
            <a:avLst/>
          </a:prstGeom>
          <a:solidFill>
            <a:srgbClr val="0074B9"/>
          </a:solidFill>
          <a:ln w="9525" algn="ctr">
            <a:noFill/>
            <a:miter lim="800000"/>
            <a:headEnd/>
            <a:tailEnd/>
          </a:ln>
        </p:spPr>
        <p:txBody>
          <a:bodyPr lIns="85435" tIns="42718" rIns="85435" bIns="42718" anchor="ctr" anchorCtr="1">
            <a:noAutofit/>
          </a:bodyPr>
          <a:lstStyle/>
          <a:p>
            <a:pPr marL="388600" indent="-388600" algn="ctr" defTabSz="981881" eaLnBrk="0" hangingPunct="0"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TGB-Seq Benchmark: Challenging Temporal GNNs with Complex Sequential Dynamics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45DFDBB-AC51-D31F-B9D7-377644A2FF01}"/>
              </a:ext>
            </a:extLst>
          </p:cNvPr>
          <p:cNvSpPr/>
          <p:nvPr/>
        </p:nvSpPr>
        <p:spPr>
          <a:xfrm>
            <a:off x="0" y="4441999"/>
            <a:ext cx="10080000" cy="91965"/>
          </a:xfrm>
          <a:prstGeom prst="rect">
            <a:avLst/>
          </a:prstGeom>
          <a:solidFill>
            <a:srgbClr val="0074B9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 dirty="0" err="1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69AF5A-35D1-F572-5F8F-FD9E6C4A84E9}"/>
              </a:ext>
            </a:extLst>
          </p:cNvPr>
          <p:cNvSpPr txBox="1"/>
          <p:nvPr/>
        </p:nvSpPr>
        <p:spPr>
          <a:xfrm>
            <a:off x="969216" y="4780374"/>
            <a:ext cx="81199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84F9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 Yi, 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Jie Peng, Yanping Zheng*, Fengran Mo, Zhewei Wei*</a:t>
            </a:r>
          </a:p>
          <a:p>
            <a:pPr algn="ctr"/>
            <a:r>
              <a:rPr lang="en-US" altLang="zh-C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Yuhang Ye, Zixuan Yue, </a:t>
            </a:r>
            <a:r>
              <a:rPr lang="en-US" altLang="zh-CN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Zengfeng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Huang</a:t>
            </a:r>
          </a:p>
          <a:p>
            <a:pPr algn="ctr"/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Renmin University of China</a:t>
            </a:r>
          </a:p>
          <a:p>
            <a:pPr algn="ctr"/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Contact: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yilu@ruc.edu.cn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59A62-E481-8FEC-264A-CC225F6B7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280" y="-189479"/>
            <a:ext cx="3543720" cy="17697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E2A467-FFA0-D6A5-0447-0E4FFF80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5184" cy="142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7B4A2-51F6-C047-9E52-630844EB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C383-F8A7-3E47-A80E-5C800E8254D2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17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68C3-1161-4ACF-1418-07C9E6F6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Analysis of the Pitfall</a:t>
            </a:r>
            <a:endParaRPr lang="en-CN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C2B80C1-1507-B70E-6ADD-608F5FB090B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05690" y="1557628"/>
                <a:ext cx="9452709" cy="6039071"/>
              </a:xfrm>
            </p:spPr>
            <p:txBody>
              <a:bodyPr>
                <a:normAutofit/>
              </a:bodyPr>
              <a:lstStyle/>
              <a:p>
                <a:r>
                  <a:rPr lang="en-JP" sz="2400" dirty="0">
                    <a:latin typeface="Cambria" panose="02040503050406030204" pitchFamily="18" charset="0"/>
                  </a:rPr>
                  <a:t>Memory module</a:t>
                </a:r>
                <a:r>
                  <a:rPr lang="en-JP" sz="2400" dirty="0">
                    <a:latin typeface="Cambria" panose="02040503050406030204" pitchFamily="18" charset="0"/>
                    <a:sym typeface="Wingdings" pitchFamily="2" charset="2"/>
                  </a:rPr>
                  <a:t> identical memory</a:t>
                </a:r>
                <a:endParaRPr lang="en-JP" sz="2400" dirty="0">
                  <a:latin typeface="Cambria" panose="02040503050406030204" pitchFamily="18" charset="0"/>
                </a:endParaRPr>
              </a:p>
              <a:p>
                <a:endParaRPr lang="en-JP" sz="2400" dirty="0">
                  <a:latin typeface="Cambria" panose="02040503050406030204" pitchFamily="18" charset="0"/>
                </a:endParaRPr>
              </a:p>
              <a:p>
                <a:r>
                  <a:rPr lang="en-JP" sz="2400" dirty="0">
                    <a:latin typeface="Cambria" panose="02040503050406030204" pitchFamily="18" charset="0"/>
                  </a:rPr>
                  <a:t>Aggregation module</a:t>
                </a:r>
                <a:r>
                  <a:rPr lang="en-JP" sz="2400" dirty="0">
                    <a:latin typeface="Cambria" panose="02040503050406030204" pitchFamily="18" charset="0"/>
                    <a:sym typeface="Wingdings" pitchFamily="2" charset="2"/>
                  </a:rPr>
                  <a:t> identical embedding</a:t>
                </a:r>
                <a:endParaRPr lang="en-JP" sz="2400" dirty="0">
                  <a:latin typeface="Cambria" panose="02040503050406030204" pitchFamily="18" charset="0"/>
                </a:endParaRPr>
              </a:p>
              <a:p>
                <a:endParaRPr lang="en-JP" sz="2400" dirty="0">
                  <a:latin typeface="Cambria" panose="02040503050406030204" pitchFamily="18" charset="0"/>
                </a:endParaRPr>
              </a:p>
              <a:p>
                <a:r>
                  <a:rPr lang="en-JP" sz="2400" dirty="0">
                    <a:latin typeface="Cambria" panose="02040503050406030204" pitchFamily="18" charset="0"/>
                  </a:rPr>
                  <a:t>H</a:t>
                </a:r>
                <a:r>
                  <a:rPr lang="en-US" sz="2400" dirty="0" err="1">
                    <a:latin typeface="Cambria" panose="02040503050406030204" pitchFamily="18" charset="0"/>
                  </a:rPr>
                  <a:t>i</a:t>
                </a:r>
                <a:r>
                  <a:rPr lang="en-JP" sz="2400" dirty="0">
                    <a:latin typeface="Cambria" panose="02040503050406030204" pitchFamily="18" charset="0"/>
                  </a:rPr>
                  <a:t>gh-order correlation module</a:t>
                </a:r>
                <a:r>
                  <a:rPr lang="en-JP" sz="2400" dirty="0">
                    <a:latin typeface="Cambria" panose="02040503050406030204" pitchFamily="18" charset="0"/>
                    <a:sym typeface="Wingdings" pitchFamily="2" charset="2"/>
                  </a:rPr>
                  <a:t> help little, too much noise</a:t>
                </a:r>
                <a:r>
                  <a:rPr lang="en-JP" sz="2400" dirty="0">
                    <a:latin typeface="Cambria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JP" sz="2400" dirty="0">
                  <a:latin typeface="Cambria" panose="02040503050406030204" pitchFamily="18" charset="0"/>
                </a:endParaRPr>
              </a:p>
              <a:p>
                <a:endParaRPr lang="en-JP" sz="2400" dirty="0">
                  <a:latin typeface="Cambria" panose="02040503050406030204" pitchFamily="18" charset="0"/>
                </a:endParaRPr>
              </a:p>
              <a:p>
                <a:endParaRPr lang="en-JP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JP" sz="2400" dirty="0">
                  <a:latin typeface="Cambria" panose="02040503050406030204" pitchFamily="18" charset="0"/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All modules cannot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Cambria" panose="02040503050406030204" pitchFamily="18" charset="0"/>
                    <a:sym typeface="Wingdings" pitchFamily="2" charset="2"/>
                  </a:rPr>
                  <a:t> </a:t>
                </a:r>
                <a:r>
                  <a:rPr lang="en-US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fail to capture the sequential dynamics.</a:t>
                </a:r>
                <a:endParaRPr lang="en-JP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C2B80C1-1507-B70E-6ADD-608F5FB09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5690" y="1557628"/>
                <a:ext cx="9452709" cy="6039071"/>
              </a:xfrm>
              <a:blipFill>
                <a:blip r:embed="rId3"/>
                <a:stretch>
                  <a:fillRect l="-1342" t="-1468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369DACE-36B0-4496-27B4-6B2C87117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817" y="1934593"/>
            <a:ext cx="7162800" cy="622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F52496-84A7-64AB-E9E4-141948384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317" y="2883947"/>
            <a:ext cx="62738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AC363-AF90-8734-03B5-120C94747A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463" b="24809"/>
          <a:stretch/>
        </p:blipFill>
        <p:spPr>
          <a:xfrm>
            <a:off x="2464713" y="3888975"/>
            <a:ext cx="4775200" cy="3933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F80A400-1BE9-71C6-B31A-C7BE5DF86273}"/>
              </a:ext>
            </a:extLst>
          </p:cNvPr>
          <p:cNvGrpSpPr/>
          <p:nvPr/>
        </p:nvGrpSpPr>
        <p:grpSpPr>
          <a:xfrm>
            <a:off x="2633129" y="4279054"/>
            <a:ext cx="4606783" cy="1442220"/>
            <a:chOff x="2641596" y="4338323"/>
            <a:chExt cx="4606783" cy="14422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6D3B51-5C99-1C3D-059A-C1D1C986D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8126" b="31130"/>
            <a:stretch/>
          </p:blipFill>
          <p:spPr>
            <a:xfrm>
              <a:off x="2641599" y="4997629"/>
              <a:ext cx="4606777" cy="6287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D7391E-AD43-EDFA-6681-8DEE021B6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8246" b="61010"/>
            <a:stretch/>
          </p:blipFill>
          <p:spPr>
            <a:xfrm>
              <a:off x="2641599" y="4338323"/>
              <a:ext cx="4606780" cy="6287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665275-07E0-4254-5FE9-0340DCDEB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0449" b="67439"/>
            <a:stretch/>
          </p:blipFill>
          <p:spPr>
            <a:xfrm>
              <a:off x="2641596" y="5656933"/>
              <a:ext cx="4606780" cy="123610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FA8BF4-3AB6-D1DC-B5AC-DDDB36109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018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68C3-1161-4ACF-1418-07C9E6F6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0" y="360190"/>
            <a:ext cx="8652233" cy="127920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Sequential dynamics are everywhere!</a:t>
            </a:r>
            <a:endParaRPr lang="en-CN" sz="3600" dirty="0">
              <a:latin typeface="Cambria" panose="02040503050406030204" pitchFamily="18" charset="0"/>
            </a:endParaRPr>
          </a:p>
        </p:txBody>
      </p:sp>
      <p:pic>
        <p:nvPicPr>
          <p:cNvPr id="176" name="Picture 2" descr="Image">
            <a:extLst>
              <a:ext uri="{FF2B5EF4-FFF2-40B4-BE49-F238E27FC236}">
                <a16:creationId xmlns:a16="http://schemas.microsoft.com/office/drawing/2014/main" id="{194AE6A0-C6BC-F96D-40EE-CE2A2A3F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48" y="3908839"/>
            <a:ext cx="1161119" cy="116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 descr="Image">
            <a:extLst>
              <a:ext uri="{FF2B5EF4-FFF2-40B4-BE49-F238E27FC236}">
                <a16:creationId xmlns:a16="http://schemas.microsoft.com/office/drawing/2014/main" id="{E772F4E3-8598-3095-4ED0-6CE4249F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85" y="4041937"/>
            <a:ext cx="1054116" cy="10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6" descr="Image">
            <a:extLst>
              <a:ext uri="{FF2B5EF4-FFF2-40B4-BE49-F238E27FC236}">
                <a16:creationId xmlns:a16="http://schemas.microsoft.com/office/drawing/2014/main" id="{4C1A1F2A-A9C8-D85E-D99D-C3E9C244C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84" y="3838776"/>
            <a:ext cx="1316441" cy="13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0" name="直线箭头连接符 93">
            <a:extLst>
              <a:ext uri="{FF2B5EF4-FFF2-40B4-BE49-F238E27FC236}">
                <a16:creationId xmlns:a16="http://schemas.microsoft.com/office/drawing/2014/main" id="{525D04E5-A06E-44B4-DAB3-2F1FB0D1A76A}"/>
              </a:ext>
            </a:extLst>
          </p:cNvPr>
          <p:cNvCxnSpPr>
            <a:cxnSpLocks/>
          </p:cNvCxnSpPr>
          <p:nvPr/>
        </p:nvCxnSpPr>
        <p:spPr>
          <a:xfrm>
            <a:off x="3276828" y="6703505"/>
            <a:ext cx="566702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本框 199">
                <a:extLst>
                  <a:ext uri="{FF2B5EF4-FFF2-40B4-BE49-F238E27FC236}">
                    <a16:creationId xmlns:a16="http://schemas.microsoft.com/office/drawing/2014/main" id="{A2195E91-3554-AF13-0D7B-1C0FDA3A7145}"/>
                  </a:ext>
                </a:extLst>
              </p:cNvPr>
              <p:cNvSpPr txBox="1"/>
              <p:nvPr/>
            </p:nvSpPr>
            <p:spPr>
              <a:xfrm>
                <a:off x="9033303" y="6395728"/>
                <a:ext cx="22462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81" name="文本框 199">
                <a:extLst>
                  <a:ext uri="{FF2B5EF4-FFF2-40B4-BE49-F238E27FC236}">
                    <a16:creationId xmlns:a16="http://schemas.microsoft.com/office/drawing/2014/main" id="{A2195E91-3554-AF13-0D7B-1C0FDA3A7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303" y="6395728"/>
                <a:ext cx="224621" cy="307777"/>
              </a:xfrm>
              <a:prstGeom prst="rect">
                <a:avLst/>
              </a:prstGeom>
              <a:blipFill>
                <a:blip r:embed="rId6"/>
                <a:stretch>
                  <a:fillRect l="-10526" r="-5263" b="-4000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TextBox 181">
            <a:extLst>
              <a:ext uri="{FF2B5EF4-FFF2-40B4-BE49-F238E27FC236}">
                <a16:creationId xmlns:a16="http://schemas.microsoft.com/office/drawing/2014/main" id="{C233CDE9-062B-BDBC-4255-0EE1C37AD29E}"/>
              </a:ext>
            </a:extLst>
          </p:cNvPr>
          <p:cNvSpPr txBox="1"/>
          <p:nvPr/>
        </p:nvSpPr>
        <p:spPr>
          <a:xfrm>
            <a:off x="605691" y="4214518"/>
            <a:ext cx="2091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sz="2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Social networks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3B03EA7-DD5F-9CFB-19B5-473D546106EE}"/>
              </a:ext>
            </a:extLst>
          </p:cNvPr>
          <p:cNvSpPr txBox="1"/>
          <p:nvPr/>
        </p:nvSpPr>
        <p:spPr>
          <a:xfrm>
            <a:off x="638285" y="5819367"/>
            <a:ext cx="16954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sz="2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E-commerce</a:t>
            </a:r>
          </a:p>
        </p:txBody>
      </p:sp>
      <p:cxnSp>
        <p:nvCxnSpPr>
          <p:cNvPr id="186" name="直线箭头连接符 93">
            <a:extLst>
              <a:ext uri="{FF2B5EF4-FFF2-40B4-BE49-F238E27FC236}">
                <a16:creationId xmlns:a16="http://schemas.microsoft.com/office/drawing/2014/main" id="{F5DA6F45-B217-1640-8F8D-9BDFA2EEB2D6}"/>
              </a:ext>
            </a:extLst>
          </p:cNvPr>
          <p:cNvCxnSpPr>
            <a:cxnSpLocks/>
          </p:cNvCxnSpPr>
          <p:nvPr/>
        </p:nvCxnSpPr>
        <p:spPr>
          <a:xfrm>
            <a:off x="4739862" y="4585363"/>
            <a:ext cx="4008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直线箭头连接符 93">
            <a:extLst>
              <a:ext uri="{FF2B5EF4-FFF2-40B4-BE49-F238E27FC236}">
                <a16:creationId xmlns:a16="http://schemas.microsoft.com/office/drawing/2014/main" id="{7712C5F5-957C-3AC1-C73C-40D7709BB216}"/>
              </a:ext>
            </a:extLst>
          </p:cNvPr>
          <p:cNvCxnSpPr>
            <a:cxnSpLocks/>
          </p:cNvCxnSpPr>
          <p:nvPr/>
        </p:nvCxnSpPr>
        <p:spPr>
          <a:xfrm>
            <a:off x="6567113" y="4592899"/>
            <a:ext cx="4008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8" name="Picture 187">
            <a:extLst>
              <a:ext uri="{FF2B5EF4-FFF2-40B4-BE49-F238E27FC236}">
                <a16:creationId xmlns:a16="http://schemas.microsoft.com/office/drawing/2014/main" id="{0A4EE776-119E-421F-E2A3-8E7D08F717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7685" t="11445" r="26911" b="26673"/>
          <a:stretch/>
        </p:blipFill>
        <p:spPr>
          <a:xfrm rot="1024799">
            <a:off x="5330687" y="5434751"/>
            <a:ext cx="840325" cy="1145319"/>
          </a:xfrm>
          <a:prstGeom prst="rect">
            <a:avLst/>
          </a:prstGeom>
        </p:spPr>
      </p:pic>
      <p:cxnSp>
        <p:nvCxnSpPr>
          <p:cNvPr id="189" name="直线箭头连接符 93">
            <a:extLst>
              <a:ext uri="{FF2B5EF4-FFF2-40B4-BE49-F238E27FC236}">
                <a16:creationId xmlns:a16="http://schemas.microsoft.com/office/drawing/2014/main" id="{42BFAE87-5863-A387-40C6-A0F682A48F17}"/>
              </a:ext>
            </a:extLst>
          </p:cNvPr>
          <p:cNvCxnSpPr>
            <a:cxnSpLocks/>
          </p:cNvCxnSpPr>
          <p:nvPr/>
        </p:nvCxnSpPr>
        <p:spPr>
          <a:xfrm>
            <a:off x="4759122" y="5988724"/>
            <a:ext cx="4008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直线箭头连接符 93">
            <a:extLst>
              <a:ext uri="{FF2B5EF4-FFF2-40B4-BE49-F238E27FC236}">
                <a16:creationId xmlns:a16="http://schemas.microsoft.com/office/drawing/2014/main" id="{DFF429DB-8ACC-682F-9919-D04669E70FA3}"/>
              </a:ext>
            </a:extLst>
          </p:cNvPr>
          <p:cNvCxnSpPr>
            <a:cxnSpLocks/>
          </p:cNvCxnSpPr>
          <p:nvPr/>
        </p:nvCxnSpPr>
        <p:spPr>
          <a:xfrm>
            <a:off x="6586374" y="5996260"/>
            <a:ext cx="4008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" name="Graphic 193">
            <a:extLst>
              <a:ext uri="{FF2B5EF4-FFF2-40B4-BE49-F238E27FC236}">
                <a16:creationId xmlns:a16="http://schemas.microsoft.com/office/drawing/2014/main" id="{DCC96B07-D1F1-F0F0-F67E-7479C5391C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032195">
            <a:off x="7214936" y="5496794"/>
            <a:ext cx="1026506" cy="1026506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D469535A-58AD-6F2D-8476-530FB5EBDA2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200"/>
          <a:stretch/>
        </p:blipFill>
        <p:spPr>
          <a:xfrm rot="863147">
            <a:off x="3691290" y="5446585"/>
            <a:ext cx="596865" cy="10971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2F237A-712D-7688-8F1D-612B0C46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97" y="1809770"/>
            <a:ext cx="1230794" cy="17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019F3F-B1AB-6118-18D1-FE5A14907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9"/>
          <a:stretch/>
        </p:blipFill>
        <p:spPr bwMode="auto">
          <a:xfrm>
            <a:off x="5223246" y="1809770"/>
            <a:ext cx="1230794" cy="17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355CA55-0353-EC5F-0F9C-FAB4DA90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10" y="1809770"/>
            <a:ext cx="1184369" cy="17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23570B4B-6792-3E04-8891-6A727C606159}"/>
              </a:ext>
            </a:extLst>
          </p:cNvPr>
          <p:cNvSpPr txBox="1"/>
          <p:nvPr/>
        </p:nvSpPr>
        <p:spPr>
          <a:xfrm>
            <a:off x="607294" y="2574366"/>
            <a:ext cx="2081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sz="2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KaiTi" panose="02010609060101010101" pitchFamily="49" charset="-122"/>
              </a:rPr>
              <a:t>Movie watching</a:t>
            </a:r>
          </a:p>
        </p:txBody>
      </p:sp>
      <p:cxnSp>
        <p:nvCxnSpPr>
          <p:cNvPr id="204" name="直线箭头连接符 93">
            <a:extLst>
              <a:ext uri="{FF2B5EF4-FFF2-40B4-BE49-F238E27FC236}">
                <a16:creationId xmlns:a16="http://schemas.microsoft.com/office/drawing/2014/main" id="{BB2274EE-EE11-F696-760A-EF5BEC020B10}"/>
              </a:ext>
            </a:extLst>
          </p:cNvPr>
          <p:cNvCxnSpPr>
            <a:cxnSpLocks/>
          </p:cNvCxnSpPr>
          <p:nvPr/>
        </p:nvCxnSpPr>
        <p:spPr>
          <a:xfrm>
            <a:off x="4782780" y="2776875"/>
            <a:ext cx="4008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直线箭头连接符 93">
            <a:extLst>
              <a:ext uri="{FF2B5EF4-FFF2-40B4-BE49-F238E27FC236}">
                <a16:creationId xmlns:a16="http://schemas.microsoft.com/office/drawing/2014/main" id="{224106E6-6D90-C52A-10E1-A53C2C62729E}"/>
              </a:ext>
            </a:extLst>
          </p:cNvPr>
          <p:cNvCxnSpPr>
            <a:cxnSpLocks/>
          </p:cNvCxnSpPr>
          <p:nvPr/>
        </p:nvCxnSpPr>
        <p:spPr>
          <a:xfrm>
            <a:off x="6531008" y="2784411"/>
            <a:ext cx="40087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1E153B20-5988-3369-A5B5-332518CF7D3C}"/>
              </a:ext>
            </a:extLst>
          </p:cNvPr>
          <p:cNvSpPr txBox="1"/>
          <p:nvPr/>
        </p:nvSpPr>
        <p:spPr>
          <a:xfrm>
            <a:off x="1108364" y="6803399"/>
            <a:ext cx="7953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C00000"/>
                </a:solidFill>
                <a:latin typeface="Cambria" panose="02040503050406030204" pitchFamily="18" charset="0"/>
              </a:rPr>
              <a:t>Understanding </a:t>
            </a:r>
            <a:r>
              <a:rPr lang="en-US" sz="24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complex</a:t>
            </a:r>
            <a:r>
              <a:rPr lang="en-US" sz="2400" u="sng" dirty="0">
                <a:solidFill>
                  <a:srgbClr val="C00000"/>
                </a:solidFill>
                <a:latin typeface="Cambria" panose="02040503050406030204" pitchFamily="18" charset="0"/>
              </a:rPr>
              <a:t> sequential dynamics is the key.</a:t>
            </a:r>
            <a:endParaRPr lang="en-JP" sz="2400" u="sng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EFA9DC-997B-C13D-4D2A-5A84296AC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655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009AB-2FA6-BFA7-A966-E06777BA53D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02920" y="1519537"/>
                <a:ext cx="9052560" cy="6039071"/>
              </a:xfrm>
            </p:spPr>
            <p:txBody>
              <a:bodyPr/>
              <a:lstStyle/>
              <a:p>
                <a:r>
                  <a:rPr lang="en-US" altLang="zh-CN" sz="3200" dirty="0">
                    <a:solidFill>
                      <a:srgbClr val="C00000"/>
                    </a:solidFill>
                    <a:latin typeface="Cambria" panose="02040503050406030204" pitchFamily="18" charset="0"/>
                    <a:ea typeface="楷体" panose="02010609060101010101" pitchFamily="49" charset="-122"/>
                  </a:rPr>
                  <a:t>High repeat ratio</a:t>
                </a:r>
                <a:r>
                  <a:rPr lang="en-US" altLang="zh-CN" sz="3200" dirty="0">
                    <a:latin typeface="Cambria" panose="02040503050406030204" pitchFamily="18" charset="0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𝑟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seen</m:t>
                            </m:r>
                          </m:sub>
                        </m:sSub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/|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ℇ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|</m:t>
                    </m:r>
                  </m:oMath>
                </a14:m>
                <a:endParaRPr lang="en-US" altLang="zh-CN" sz="3200" dirty="0">
                  <a:latin typeface="Cambria" panose="02040503050406030204" pitchFamily="18" charset="0"/>
                  <a:ea typeface="楷体" panose="02010609060101010101" pitchFamily="49" charset="-122"/>
                </a:endParaRPr>
              </a:p>
              <a:p>
                <a:pPr lvl="1">
                  <a:buFont typeface="Wingdings" pitchFamily="2" charset="2"/>
                  <a:buChar char="à"/>
                </a:pPr>
                <a:r>
                  <a:rPr lang="en-JP" sz="2800" dirty="0">
                    <a:sym typeface="Wingdings" pitchFamily="2" charset="2"/>
                  </a:rPr>
                  <a:t>Too simple sequential dynamics</a:t>
                </a:r>
              </a:p>
              <a:p>
                <a:r>
                  <a:rPr lang="en-JP" dirty="0">
                    <a:sym typeface="Wingdings" pitchFamily="2" charset="2"/>
                  </a:rPr>
                  <a:t>We need more challenging datasets.</a:t>
                </a:r>
                <a:endParaRPr lang="en-JP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009AB-2FA6-BFA7-A966-E06777BA5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02920" y="1519537"/>
                <a:ext cx="9052560" cy="6039071"/>
              </a:xfrm>
              <a:blipFill>
                <a:blip r:embed="rId3"/>
                <a:stretch>
                  <a:fillRect l="-1541" t="-2096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68325BC7-E853-4FAE-EDC1-10F05F4F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Existing datasets</a:t>
            </a:r>
            <a:endParaRPr lang="en-CN" dirty="0">
              <a:latin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94EC81-E419-B713-B43C-4210E099BBE7}"/>
              </a:ext>
            </a:extLst>
          </p:cNvPr>
          <p:cNvGrpSpPr/>
          <p:nvPr/>
        </p:nvGrpSpPr>
        <p:grpSpPr>
          <a:xfrm>
            <a:off x="378846" y="3522561"/>
            <a:ext cx="9176634" cy="3947760"/>
            <a:chOff x="916593" y="3842105"/>
            <a:chExt cx="8475731" cy="33884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1CA94BF-D584-DF7D-4AF7-EB0B00E12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880"/>
            <a:stretch/>
          </p:blipFill>
          <p:spPr>
            <a:xfrm>
              <a:off x="997617" y="4352321"/>
              <a:ext cx="8394707" cy="287828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1DF750D-9765-9745-77B1-D3F4AC675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059" t="-146" r="1059" b="89311"/>
            <a:stretch/>
          </p:blipFill>
          <p:spPr>
            <a:xfrm>
              <a:off x="916593" y="3842105"/>
              <a:ext cx="8394707" cy="510216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8D8A24-AE6B-C674-4CD5-4603EBB4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7275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E80A418-3452-D582-E087-F498AAD2083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1438" y="1559456"/>
                <a:ext cx="8607927" cy="5736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5438" tIns="37719" rIns="75438" bIns="37719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2407B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黑体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D94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黑体" pitchFamily="2" charset="-122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Bef>
                    <a:spcPts val="1049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楷体" panose="02010609060101010101" pitchFamily="49" charset="-122"/>
                  </a:rPr>
                  <a:t>low repeat ratio</a:t>
                </a:r>
                <a:r>
                  <a:rPr lang="en-US" altLang="zh-CN" sz="2400" dirty="0">
                    <a:latin typeface="Cambria" panose="02040503050406030204" pitchFamily="18" charset="0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seen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/|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|</m:t>
                    </m:r>
                  </m:oMath>
                </a14:m>
                <a:endParaRPr lang="en-US" altLang="zh-CN" sz="2400" dirty="0">
                  <a:latin typeface="Cambria" panose="02040503050406030204" pitchFamily="18" charset="0"/>
                  <a:ea typeface="楷体" panose="02010609060101010101" pitchFamily="49" charset="-122"/>
                </a:endParaRPr>
              </a:p>
              <a:p>
                <a:pPr>
                  <a:spcBef>
                    <a:spcPts val="1049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Cambria" panose="02040503050406030204" pitchFamily="18" charset="0"/>
                    <a:ea typeface="楷体" panose="02010609060101010101" pitchFamily="49" charset="-122"/>
                  </a:rPr>
                  <a:t>diverse domains representing typical real-world applications of future link prediction</a:t>
                </a:r>
              </a:p>
              <a:p>
                <a:pPr>
                  <a:spcBef>
                    <a:spcPts val="1049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mbria" panose="02040503050406030204" pitchFamily="18" charset="0"/>
                    <a:ea typeface="楷体" panose="02010609060101010101" pitchFamily="49" charset="-122"/>
                  </a:rPr>
                  <a:t>follow power-law degree distributions</a:t>
                </a:r>
              </a:p>
              <a:p>
                <a:pPr>
                  <a:spcBef>
                    <a:spcPts val="1049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mbria" panose="02040503050406030204" pitchFamily="18" charset="0"/>
                    <a:ea typeface="楷体" panose="02010609060101010101" pitchFamily="49" charset="-122"/>
                  </a:rPr>
                  <a:t>medium to large scale</a:t>
                </a:r>
              </a:p>
              <a:p>
                <a:pPr>
                  <a:spcBef>
                    <a:spcPts val="1049"/>
                  </a:spcBef>
                </a:pPr>
                <a:endParaRPr lang="en-US" altLang="zh-CN" sz="2400" dirty="0">
                  <a:latin typeface="Cambria" panose="020405030504060302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E80A418-3452-D582-E087-F498AAD2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438" y="1559456"/>
                <a:ext cx="8607927" cy="5736611"/>
              </a:xfrm>
              <a:prstGeom prst="rect">
                <a:avLst/>
              </a:prstGeom>
              <a:blipFill>
                <a:blip r:embed="rId3"/>
                <a:stretch>
                  <a:fillRect l="-589" t="-8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>
            <a:extLst>
              <a:ext uri="{FF2B5EF4-FFF2-40B4-BE49-F238E27FC236}">
                <a16:creationId xmlns:a16="http://schemas.microsoft.com/office/drawing/2014/main" id="{5A7170D1-A809-65B4-B379-6D899C2A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TGB-Seq: new benchmark </a:t>
            </a:r>
            <a:endParaRPr lang="en-CN" dirty="0">
              <a:latin typeface="Cambria" panose="0204050305040603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A1C51D9-9623-4F37-A424-342334648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64" y="4108393"/>
            <a:ext cx="9174673" cy="23499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6E1819-FF3E-387D-D134-2C28F237C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30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325BC7-E853-4FAE-EDC1-10F05F4F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Node Degree Distribution</a:t>
            </a:r>
            <a:endParaRPr lang="en-CN" dirty="0"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0A398-30EA-5AF9-079E-E0963D4D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73" y="2565879"/>
            <a:ext cx="7772400" cy="39914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CA827E-B9BA-F321-D74B-FBF49FACB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603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9F108-61F0-5C08-8276-77DAE36728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2920" y="4238665"/>
            <a:ext cx="9052560" cy="3319944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</a:rPr>
              <a:t>SGNN-HN (the sequential recommendation method) outperforms all temporal GNNs on all bipartite graphs! </a:t>
            </a:r>
          </a:p>
          <a:p>
            <a:pPr algn="just"/>
            <a:r>
              <a:rPr lang="en-JP" sz="2400" dirty="0">
                <a:solidFill>
                  <a:srgbClr val="C00000"/>
                </a:solidFill>
                <a:latin typeface="Cambria" panose="02040503050406030204" pitchFamily="18" charset="0"/>
              </a:rPr>
              <a:t>Memory-based methods </a:t>
            </a:r>
            <a:r>
              <a:rPr lang="en-JP" sz="2400" dirty="0">
                <a:latin typeface="Cambria" panose="02040503050406030204" pitchFamily="18" charset="0"/>
              </a:rPr>
              <a:t>(JODIE and TGN) outperform other temporal GNNs, </a:t>
            </a:r>
            <a:r>
              <a:rPr lang="en-JP" sz="2400" dirty="0">
                <a:solidFill>
                  <a:srgbClr val="C00000"/>
                </a:solidFill>
                <a:latin typeface="Cambria" panose="02040503050406030204" pitchFamily="18" charset="0"/>
              </a:rPr>
              <a:t>in contrast with </a:t>
            </a:r>
            <a:r>
              <a:rPr lang="en-JP" sz="2400" dirty="0">
                <a:latin typeface="Cambria" panose="02040503050406030204" pitchFamily="18" charset="0"/>
              </a:rPr>
              <a:t>their performance on the Wikipedia and Reddit dataset.</a:t>
            </a:r>
          </a:p>
          <a:p>
            <a:pPr algn="just"/>
            <a:r>
              <a:rPr lang="en-JP" sz="2400" dirty="0">
                <a:solidFill>
                  <a:srgbClr val="C00000"/>
                </a:solidFill>
                <a:latin typeface="Cambria" panose="02040503050406030204" pitchFamily="18" charset="0"/>
              </a:rPr>
              <a:t>DyGFormer and CAWN </a:t>
            </a:r>
            <a:r>
              <a:rPr lang="en-JP" sz="2400" dirty="0">
                <a:latin typeface="Cambria" panose="02040503050406030204" pitchFamily="18" charset="0"/>
              </a:rPr>
              <a:t>outperform other temporal GNNs on Wikipedia and Reddit dataset, but fail to perform effectively on TGB-Seq bipartite datasets.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891F3A-4D5D-597E-DCF5-81E937C7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0" y="360190"/>
            <a:ext cx="8453903" cy="1279207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MRR on Bipartite Datasets(%)</a:t>
            </a:r>
            <a:endParaRPr lang="en-CN" dirty="0"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D7450-A0C1-8324-33B5-148099A5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401915"/>
            <a:ext cx="9263576" cy="28367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88905-A70A-B847-5EA1-5096D8F33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495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691-3C31-6C7C-E246-BE76B3C8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93" y="667829"/>
            <a:ext cx="8675370" cy="65462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MRR on Non-bipartite Datasets(%)</a:t>
            </a:r>
            <a:endParaRPr lang="en-JP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D7F9-4C93-526D-369D-E58027C0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16" y="4424406"/>
            <a:ext cx="8675370" cy="2107023"/>
          </a:xfrm>
        </p:spPr>
        <p:txBody>
          <a:bodyPr>
            <a:normAutofit/>
          </a:bodyPr>
          <a:lstStyle/>
          <a:p>
            <a:r>
              <a:rPr lang="en-US" sz="3200" dirty="0"/>
              <a:t>On non-bipartite graphs, where SGNN-HN does not apply, </a:t>
            </a:r>
            <a:r>
              <a:rPr lang="en-US" sz="3200" dirty="0">
                <a:solidFill>
                  <a:srgbClr val="C00000"/>
                </a:solidFill>
              </a:rPr>
              <a:t>performance varies</a:t>
            </a:r>
            <a:r>
              <a:rPr lang="en-US" sz="3200" dirty="0"/>
              <a:t>.</a:t>
            </a:r>
          </a:p>
          <a:p>
            <a:r>
              <a:rPr lang="en-US" sz="3200" dirty="0">
                <a:solidFill>
                  <a:srgbClr val="C00000"/>
                </a:solidFill>
              </a:rPr>
              <a:t>Need more capable temporal GNNs!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BDEC1-3838-5249-D300-B7D045B0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5" y="1545318"/>
            <a:ext cx="7772400" cy="28790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F4050-C75A-565F-8660-6C83823C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C383-F8A7-3E47-A80E-5C800E8254D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599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1B04-7D08-C0FF-53CC-8AEB42F7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latin typeface="Cambria" panose="02040503050406030204" pitchFamily="18" charset="0"/>
              </a:rPr>
              <a:t>Training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3E14-6A50-0FEF-327F-89D4D7CD4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16" y="4581328"/>
            <a:ext cx="8675370" cy="19303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JP" sz="3200" dirty="0"/>
              <a:t>Most efficient methods: JODIE, DyRep, GraphMixer, TCL, TGN</a:t>
            </a:r>
          </a:p>
          <a:p>
            <a:pPr>
              <a:lnSpc>
                <a:spcPct val="110000"/>
              </a:lnSpc>
            </a:pPr>
            <a:r>
              <a:rPr lang="en-JP" sz="3200" dirty="0"/>
              <a:t>Inefficient methods: TGAT, DyGFormer, CAWN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A8FA3-FCAD-5B42-3E0B-4BF1686E2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10413"/>
            <a:ext cx="7772400" cy="27500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CAE65-6C9D-8A1D-C044-2893EBC8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C383-F8A7-3E47-A80E-5C800E8254D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7941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80A418-3452-D582-E087-F498AAD20830}"/>
              </a:ext>
            </a:extLst>
          </p:cNvPr>
          <p:cNvSpPr txBox="1">
            <a:spLocks/>
          </p:cNvSpPr>
          <p:nvPr/>
        </p:nvSpPr>
        <p:spPr bwMode="auto">
          <a:xfrm>
            <a:off x="641438" y="1551292"/>
            <a:ext cx="9480572" cy="573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黑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4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ea typeface="黑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黑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ea typeface="黑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黑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  <a:ea typeface="楷体" panose="02010609060101010101" pitchFamily="49" charset="-122"/>
              </a:rPr>
              <a:t>Existing datasets: 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excessive repetitions of edges</a:t>
            </a:r>
          </a:p>
          <a:p>
            <a:pPr lvl="1"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楷体" panose="02010609060101010101" pitchFamily="49" charset="-122"/>
                <a:sym typeface="Wingdings" pitchFamily="2" charset="2"/>
              </a:rPr>
              <a:t> </a:t>
            </a:r>
            <a:r>
              <a:rPr lang="en-US" altLang="zh-CN" sz="2400" dirty="0">
                <a:latin typeface="Cambria" panose="02040503050406030204" pitchFamily="18" charset="0"/>
                <a:ea typeface="楷体" panose="02010609060101010101" pitchFamily="49" charset="-122"/>
              </a:rPr>
              <a:t>Existing methods: 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fail to capture complex sequential dynamics </a:t>
            </a:r>
            <a:endParaRPr lang="en-US" altLang="zh-CN" sz="2400" dirty="0">
              <a:latin typeface="Cambria" panose="02040503050406030204" pitchFamily="18" charset="0"/>
              <a:ea typeface="楷体" panose="02010609060101010101" pitchFamily="49" charset="-122"/>
            </a:endParaRPr>
          </a:p>
          <a:p>
            <a:pPr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  <a:ea typeface="楷体" panose="02010609060101010101" pitchFamily="49" charset="-122"/>
              </a:rPr>
              <a:t>TGB-Seq datasets: 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complex sequential dynamics, minimal repeated edges, </a:t>
            </a:r>
            <a:r>
              <a:rPr lang="en-US" altLang="zh-CN" sz="2400">
                <a:solidFill>
                  <a:srgbClr val="C00000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diverse domains 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from real-world tasks</a:t>
            </a:r>
            <a:endParaRPr lang="en-US" altLang="zh-CN" sz="2400" dirty="0">
              <a:latin typeface="Cambria" panose="02040503050406030204" pitchFamily="18" charset="0"/>
              <a:ea typeface="楷体" panose="02010609060101010101" pitchFamily="49" charset="-122"/>
            </a:endParaRPr>
          </a:p>
          <a:p>
            <a:pPr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  <a:ea typeface="楷体" panose="02010609060101010101" pitchFamily="49" charset="-122"/>
              </a:rPr>
              <a:t>Benchmarking results: More capable methods are needed</a:t>
            </a:r>
            <a:endParaRPr lang="en-US" altLang="zh-CN" sz="2400" dirty="0">
              <a:solidFill>
                <a:srgbClr val="C00000"/>
              </a:solidFill>
              <a:latin typeface="Cambria" panose="02040503050406030204" pitchFamily="18" charset="0"/>
              <a:ea typeface="楷体" panose="02010609060101010101" pitchFamily="49" charset="-122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A7170D1-A809-65B4-B379-6D899C2A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Take away</a:t>
            </a:r>
            <a:endParaRPr lang="en-CN" dirty="0">
              <a:latin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21BEB-6E99-DD34-6452-C301EBCDA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172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80A418-3452-D582-E087-F498AAD20830}"/>
              </a:ext>
            </a:extLst>
          </p:cNvPr>
          <p:cNvSpPr txBox="1">
            <a:spLocks/>
          </p:cNvSpPr>
          <p:nvPr/>
        </p:nvSpPr>
        <p:spPr bwMode="auto">
          <a:xfrm>
            <a:off x="766454" y="5569528"/>
            <a:ext cx="8811271" cy="1842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407B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黑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94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ea typeface="黑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黑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ea typeface="黑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黑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  <a:ea typeface="楷体" panose="02010609060101010101" pitchFamily="49" charset="-122"/>
              </a:rPr>
              <a:t>Website: </a:t>
            </a: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https://</a:t>
            </a:r>
            <a:r>
              <a:rPr lang="en-US" altLang="zh-CN" sz="2400" dirty="0" err="1">
                <a:solidFill>
                  <a:schemeClr val="accent1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tgb-seq.github.io</a:t>
            </a: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/</a:t>
            </a:r>
            <a:r>
              <a:rPr lang="en-US" altLang="zh-CN" sz="2400" dirty="0">
                <a:latin typeface="Cambria" panose="02040503050406030204" pitchFamily="18" charset="0"/>
                <a:ea typeface="楷体" panose="02010609060101010101" pitchFamily="49" charset="-122"/>
              </a:rPr>
              <a:t>, including TGB-Seq leaderboard and documentation.</a:t>
            </a:r>
          </a:p>
          <a:p>
            <a:pPr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  <a:ea typeface="楷体" panose="02010609060101010101" pitchFamily="49" charset="-122"/>
              </a:rPr>
              <a:t>pip package: </a:t>
            </a: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pip install </a:t>
            </a:r>
            <a:r>
              <a:rPr lang="en-US" altLang="zh-CN" sz="2400" dirty="0" err="1">
                <a:solidFill>
                  <a:schemeClr val="accent1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tgb</a:t>
            </a: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-seq</a:t>
            </a:r>
          </a:p>
          <a:p>
            <a:pPr>
              <a:spcBef>
                <a:spcPts val="1049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" panose="02040503050406030204" pitchFamily="18" charset="0"/>
                <a:ea typeface="楷体" panose="02010609060101010101" pitchFamily="49" charset="-122"/>
              </a:rPr>
              <a:t>GitHub: </a:t>
            </a: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https://</a:t>
            </a:r>
            <a:r>
              <a:rPr lang="en-US" altLang="zh-CN" sz="2400" dirty="0" err="1">
                <a:solidFill>
                  <a:schemeClr val="accent1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github.com</a:t>
            </a:r>
            <a:r>
              <a:rPr lang="en-US" altLang="zh-CN" sz="2400" dirty="0">
                <a:solidFill>
                  <a:schemeClr val="accent1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/TGB-Seq/TGB-Seq</a:t>
            </a:r>
            <a:r>
              <a:rPr lang="en-US" altLang="zh-CN" sz="2400" dirty="0">
                <a:latin typeface="Cambria" panose="02040503050406030204" pitchFamily="18" charset="0"/>
                <a:ea typeface="楷体" panose="02010609060101010101" pitchFamily="49" charset="-122"/>
              </a:rPr>
              <a:t>.</a:t>
            </a:r>
          </a:p>
          <a:p>
            <a:pPr>
              <a:spcBef>
                <a:spcPts val="1049"/>
              </a:spcBef>
              <a:buFont typeface="Arial" panose="020B0604020202020204" pitchFamily="34" charset="0"/>
              <a:buChar char="•"/>
            </a:pPr>
            <a:endParaRPr lang="en-US" altLang="zh-CN" sz="2400" dirty="0">
              <a:latin typeface="Cambria" panose="02040503050406030204" pitchFamily="18" charset="0"/>
              <a:ea typeface="楷体" panose="02010609060101010101" pitchFamily="49" charset="-122"/>
            </a:endParaRPr>
          </a:p>
          <a:p>
            <a:pPr>
              <a:spcBef>
                <a:spcPts val="1049"/>
              </a:spcBef>
              <a:buFont typeface="Arial" panose="020B0604020202020204" pitchFamily="34" charset="0"/>
              <a:buChar char="•"/>
            </a:pPr>
            <a:endParaRPr lang="en-US" altLang="zh-CN" sz="2400" dirty="0">
              <a:latin typeface="Cambria" panose="02040503050406030204" pitchFamily="18" charset="0"/>
              <a:ea typeface="楷体" panose="020106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4474CF-55F0-E30E-9D03-E52247E31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13" y="255411"/>
            <a:ext cx="3854532" cy="1106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65BCBC-2D4D-D163-4C27-A28A31FA4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64" y="1490081"/>
            <a:ext cx="1593272" cy="1593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CE8D0F-B34E-5F9B-E294-B72D79B69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64" y="3538451"/>
            <a:ext cx="1593272" cy="1593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7CA98E-FA93-495F-C359-F61E73714B10}"/>
              </a:ext>
            </a:extLst>
          </p:cNvPr>
          <p:cNvSpPr txBox="1"/>
          <p:nvPr/>
        </p:nvSpPr>
        <p:spPr>
          <a:xfrm>
            <a:off x="8597498" y="3025989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B73E8-50FB-1FB5-762E-4AFBDCA4AD25}"/>
              </a:ext>
            </a:extLst>
          </p:cNvPr>
          <p:cNvSpPr txBox="1"/>
          <p:nvPr/>
        </p:nvSpPr>
        <p:spPr>
          <a:xfrm>
            <a:off x="8406548" y="5057065"/>
            <a:ext cx="13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Source code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45E27B-D876-ECF2-B8CA-C20B796F6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779" y="1502934"/>
            <a:ext cx="7772400" cy="3784774"/>
          </a:xfrm>
          <a:prstGeom prst="rect">
            <a:avLst/>
          </a:prstGeom>
          <a:ln w="38100">
            <a:solidFill>
              <a:srgbClr val="8B89BA"/>
            </a:solidFill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5685B55-AC8E-91B0-0AC4-293C22A85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693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68C3-1161-4ACF-1418-07C9E6F6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Overview</a:t>
            </a:r>
            <a:endParaRPr lang="en-CN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A04C-E694-1DAB-F1EC-03945A19DD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2920" y="1519538"/>
            <a:ext cx="9052560" cy="3999519"/>
          </a:xfrm>
        </p:spPr>
        <p:txBody>
          <a:bodyPr/>
          <a:lstStyle/>
          <a:p>
            <a:r>
              <a:rPr lang="en-JP" dirty="0"/>
              <a:t>TL;DR: A challenging benchmark for future link prediction, emphasizing </a:t>
            </a:r>
            <a:r>
              <a:rPr lang="en-JP" dirty="0">
                <a:solidFill>
                  <a:srgbClr val="C00000"/>
                </a:solidFill>
              </a:rPr>
              <a:t>complex sequential dynamics</a:t>
            </a:r>
          </a:p>
          <a:p>
            <a:endParaRPr lang="en-JP" dirty="0"/>
          </a:p>
          <a:p>
            <a:r>
              <a:rPr lang="en-JP" dirty="0"/>
              <a:t>Outline</a:t>
            </a:r>
          </a:p>
          <a:p>
            <a:pPr lvl="1"/>
            <a:r>
              <a:rPr lang="en-JP" b="1" dirty="0"/>
              <a:t>Background</a:t>
            </a:r>
            <a:r>
              <a:rPr lang="en-JP" dirty="0"/>
              <a:t> on temporal graphs and temporal GNNs</a:t>
            </a:r>
          </a:p>
          <a:p>
            <a:pPr lvl="1"/>
            <a:r>
              <a:rPr lang="en-JP" b="1" dirty="0"/>
              <a:t>Limitations</a:t>
            </a:r>
            <a:r>
              <a:rPr lang="en-JP" dirty="0"/>
              <a:t> of existing methods and datasets</a:t>
            </a:r>
          </a:p>
          <a:p>
            <a:pPr lvl="1"/>
            <a:r>
              <a:rPr lang="en-JP" dirty="0"/>
              <a:t>TGB-Seq benchmark</a:t>
            </a:r>
          </a:p>
          <a:p>
            <a:pPr lvl="1"/>
            <a:r>
              <a:rPr lang="en-JP" b="1" dirty="0"/>
              <a:t>Benchmarking results</a:t>
            </a:r>
            <a:r>
              <a:rPr lang="en-JP" dirty="0"/>
              <a:t> on TGB-Seq</a:t>
            </a:r>
          </a:p>
          <a:p>
            <a:pPr lvl="1"/>
            <a:endParaRPr lang="en-JP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0EA99-7EE3-80CF-6F76-4743F0CF4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0106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0F6DF-028D-EE5C-D566-27C752FB7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55C493-87B7-CF44-6408-CB73EC3A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Quick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A9AB6-1651-22C1-E142-55EE6024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81" y="1867110"/>
            <a:ext cx="9189147" cy="39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37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1E453-1C09-AEC9-C2F8-9E20E30DA7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2919" y="1519537"/>
            <a:ext cx="9380551" cy="6039071"/>
          </a:xfrm>
        </p:spPr>
        <p:txBody>
          <a:bodyPr/>
          <a:lstStyle/>
          <a:p>
            <a:r>
              <a:rPr lang="en-JP" dirty="0"/>
              <a:t>Q&amp;A</a:t>
            </a:r>
          </a:p>
          <a:p>
            <a:r>
              <a:rPr lang="en-JP" dirty="0"/>
              <a:t>Any further questions or collaborations: </a:t>
            </a:r>
            <a:r>
              <a:rPr lang="en-JP" dirty="0">
                <a:hlinkClick r:id="rId3"/>
              </a:rPr>
              <a:t>yilu@ruc.edu.cn</a:t>
            </a:r>
            <a:endParaRPr lang="en-JP" dirty="0"/>
          </a:p>
          <a:p>
            <a:r>
              <a:rPr lang="en-JP" dirty="0"/>
              <a:t>My homepage: </a:t>
            </a:r>
            <a:r>
              <a:rPr lang="en-US" dirty="0">
                <a:hlinkClick r:id="rId4"/>
              </a:rPr>
              <a:t>https://luyi256.github.io/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Meet me at ICLR’25</a:t>
            </a:r>
            <a:endParaRPr lang="en-US" dirty="0"/>
          </a:p>
          <a:p>
            <a:pPr lvl="1"/>
            <a:r>
              <a:rPr lang="en-JP" dirty="0"/>
              <a:t>Poster Time: </a:t>
            </a:r>
            <a:r>
              <a:rPr lang="en-JP" dirty="0">
                <a:solidFill>
                  <a:srgbClr val="000000"/>
                </a:solidFill>
                <a:effectLst/>
              </a:rPr>
              <a:t>4/26 15:00-17:30</a:t>
            </a:r>
          </a:p>
          <a:p>
            <a:pPr lvl="1"/>
            <a:r>
              <a:rPr lang="en-JP" dirty="0"/>
              <a:t>Poster Position: </a:t>
            </a:r>
            <a:r>
              <a:rPr lang="en-US" b="0" i="0" dirty="0">
                <a:solidFill>
                  <a:srgbClr val="212529"/>
                </a:solidFill>
                <a:effectLst/>
              </a:rPr>
              <a:t>Hall 3 + Hall 2B #184</a:t>
            </a:r>
          </a:p>
          <a:p>
            <a:pPr lvl="1"/>
            <a:r>
              <a:rPr lang="en-US" dirty="0">
                <a:solidFill>
                  <a:srgbClr val="212529"/>
                </a:solidFill>
              </a:rPr>
              <a:t>Happy to set up another time to meet as well</a:t>
            </a:r>
          </a:p>
          <a:p>
            <a:endParaRPr lang="en-JP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E26473-B5EB-3413-D434-3149A268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Thank you</a:t>
            </a:r>
            <a:endParaRPr lang="en-CN" dirty="0">
              <a:latin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13F83C-CD87-94D2-E4D5-AAE077EBA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681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68C3-1161-4ACF-1418-07C9E6F6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Temporal Graphs</a:t>
            </a:r>
            <a:endParaRPr lang="en-CN" dirty="0">
              <a:latin typeface="Cambria" panose="02040503050406030204" pitchFamily="18" charset="0"/>
            </a:endParaRP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232B8AA7-1971-2428-268B-27211EB4C152}"/>
              </a:ext>
            </a:extLst>
          </p:cNvPr>
          <p:cNvSpPr txBox="1">
            <a:spLocks/>
          </p:cNvSpPr>
          <p:nvPr/>
        </p:nvSpPr>
        <p:spPr>
          <a:xfrm>
            <a:off x="502920" y="1509445"/>
            <a:ext cx="9555480" cy="2602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Temporal</a:t>
            </a:r>
            <a:r>
              <a:rPr lang="en-US" altLang="zh-CN" sz="2800" dirty="0">
                <a:solidFill>
                  <a:srgbClr val="C00000"/>
                </a:solidFill>
              </a:rPr>
              <a:t>/Dynamic</a:t>
            </a:r>
            <a:r>
              <a:rPr lang="en-US" sz="2800" dirty="0"/>
              <a:t> graphs: edges and nodes evolve over time</a:t>
            </a:r>
          </a:p>
          <a:p>
            <a:pPr lvl="1"/>
            <a:r>
              <a:rPr lang="en-JP" sz="2200" dirty="0">
                <a:latin typeface="Cambria" panose="02040503050406030204" pitchFamily="18" charset="0"/>
              </a:rPr>
              <a:t>Social networks: new users join, connections between users form</a:t>
            </a:r>
          </a:p>
          <a:p>
            <a:pPr lvl="1"/>
            <a:r>
              <a:rPr lang="en-JP" sz="2200" dirty="0">
                <a:latin typeface="Cambria" panose="02040503050406030204" pitchFamily="18" charset="0"/>
              </a:rPr>
              <a:t>Recommendation networks: users purchase and review products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43C742D-E2E3-2E63-4BD4-C148769120BB}"/>
              </a:ext>
            </a:extLst>
          </p:cNvPr>
          <p:cNvGrpSpPr/>
          <p:nvPr/>
        </p:nvGrpSpPr>
        <p:grpSpPr>
          <a:xfrm>
            <a:off x="1037227" y="3764767"/>
            <a:ext cx="5344994" cy="2992799"/>
            <a:chOff x="150562" y="3607256"/>
            <a:chExt cx="5121512" cy="2681416"/>
          </a:xfrm>
        </p:grpSpPr>
        <p:grpSp>
          <p:nvGrpSpPr>
            <p:cNvPr id="86" name="组合 301">
              <a:extLst>
                <a:ext uri="{FF2B5EF4-FFF2-40B4-BE49-F238E27FC236}">
                  <a16:creationId xmlns:a16="http://schemas.microsoft.com/office/drawing/2014/main" id="{21C71439-BD38-13CB-8FF8-777D32B3232F}"/>
                </a:ext>
              </a:extLst>
            </p:cNvPr>
            <p:cNvGrpSpPr/>
            <p:nvPr/>
          </p:nvGrpSpPr>
          <p:grpSpPr>
            <a:xfrm>
              <a:off x="150562" y="3607256"/>
              <a:ext cx="1523745" cy="2238019"/>
              <a:chOff x="457200" y="3642784"/>
              <a:chExt cx="2112826" cy="3103240"/>
            </a:xfrm>
          </p:grpSpPr>
          <p:sp>
            <p:nvSpPr>
              <p:cNvPr id="132" name="椭圆 343">
                <a:extLst>
                  <a:ext uri="{FF2B5EF4-FFF2-40B4-BE49-F238E27FC236}">
                    <a16:creationId xmlns:a16="http://schemas.microsoft.com/office/drawing/2014/main" id="{2A84BAF6-4996-D116-F15D-75A6AE03E8B7}"/>
                  </a:ext>
                </a:extLst>
              </p:cNvPr>
              <p:cNvSpPr/>
              <p:nvPr/>
            </p:nvSpPr>
            <p:spPr>
              <a:xfrm>
                <a:off x="457200" y="436510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椭圆 344">
                <a:extLst>
                  <a:ext uri="{FF2B5EF4-FFF2-40B4-BE49-F238E27FC236}">
                    <a16:creationId xmlns:a16="http://schemas.microsoft.com/office/drawing/2014/main" id="{EE984DDC-5124-787B-4BAC-7EFEA94EC0AC}"/>
                  </a:ext>
                </a:extLst>
              </p:cNvPr>
              <p:cNvSpPr/>
              <p:nvPr/>
            </p:nvSpPr>
            <p:spPr>
              <a:xfrm>
                <a:off x="1170326" y="36427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2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4" name="直线箭头连接符 345">
                <a:extLst>
                  <a:ext uri="{FF2B5EF4-FFF2-40B4-BE49-F238E27FC236}">
                    <a16:creationId xmlns:a16="http://schemas.microsoft.com/office/drawing/2014/main" id="{5D75DB6E-5D64-8F6F-3CF3-2993F420BD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3152" y="3933384"/>
                <a:ext cx="441262" cy="5160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椭圆 346">
                <a:extLst>
                  <a:ext uri="{FF2B5EF4-FFF2-40B4-BE49-F238E27FC236}">
                    <a16:creationId xmlns:a16="http://schemas.microsoft.com/office/drawing/2014/main" id="{4FFA45C7-E4BC-3436-9A10-891DF09289DF}"/>
                  </a:ext>
                </a:extLst>
              </p:cNvPr>
              <p:cNvSpPr/>
              <p:nvPr/>
            </p:nvSpPr>
            <p:spPr>
              <a:xfrm>
                <a:off x="1984518" y="4206455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3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椭圆 347">
                <a:extLst>
                  <a:ext uri="{FF2B5EF4-FFF2-40B4-BE49-F238E27FC236}">
                    <a16:creationId xmlns:a16="http://schemas.microsoft.com/office/drawing/2014/main" id="{9758A40C-B850-476B-589D-FE5E3C6726CE}"/>
                  </a:ext>
                </a:extLst>
              </p:cNvPr>
              <p:cNvSpPr/>
              <p:nvPr/>
            </p:nvSpPr>
            <p:spPr>
              <a:xfrm>
                <a:off x="1120222" y="4983069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4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7" name="直线箭头连接符 348">
                <a:extLst>
                  <a:ext uri="{FF2B5EF4-FFF2-40B4-BE49-F238E27FC236}">
                    <a16:creationId xmlns:a16="http://schemas.microsoft.com/office/drawing/2014/main" id="{DF4474A7-CE8C-2B20-C831-3D1914CED688}"/>
                  </a:ext>
                </a:extLst>
              </p:cNvPr>
              <p:cNvCxnSpPr>
                <a:cxnSpLocks/>
                <a:stCxn id="135" idx="2"/>
                <a:endCxn id="132" idx="6"/>
              </p:cNvCxnSpPr>
              <p:nvPr/>
            </p:nvCxnSpPr>
            <p:spPr>
              <a:xfrm flipH="1">
                <a:off x="817240" y="4386475"/>
                <a:ext cx="1167278" cy="15864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椭圆 349">
                <a:extLst>
                  <a:ext uri="{FF2B5EF4-FFF2-40B4-BE49-F238E27FC236}">
                    <a16:creationId xmlns:a16="http://schemas.microsoft.com/office/drawing/2014/main" id="{C13B25A9-89D5-04ED-2DD7-0FD33AFB5011}"/>
                  </a:ext>
                </a:extLst>
              </p:cNvPr>
              <p:cNvSpPr/>
              <p:nvPr/>
            </p:nvSpPr>
            <p:spPr>
              <a:xfrm>
                <a:off x="756967" y="5909995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5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椭圆 350">
                <a:extLst>
                  <a:ext uri="{FF2B5EF4-FFF2-40B4-BE49-F238E27FC236}">
                    <a16:creationId xmlns:a16="http://schemas.microsoft.com/office/drawing/2014/main" id="{731EB55E-C86D-21AA-4F18-C5359925E588}"/>
                  </a:ext>
                </a:extLst>
              </p:cNvPr>
              <p:cNvSpPr/>
              <p:nvPr/>
            </p:nvSpPr>
            <p:spPr>
              <a:xfrm>
                <a:off x="2209986" y="559684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6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椭圆 351">
                <a:extLst>
                  <a:ext uri="{FF2B5EF4-FFF2-40B4-BE49-F238E27FC236}">
                    <a16:creationId xmlns:a16="http://schemas.microsoft.com/office/drawing/2014/main" id="{B2C59144-39D0-E27E-21B5-9155C00D8849}"/>
                  </a:ext>
                </a:extLst>
              </p:cNvPr>
              <p:cNvSpPr/>
              <p:nvPr/>
            </p:nvSpPr>
            <p:spPr>
              <a:xfrm>
                <a:off x="1746523" y="63859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7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1" name="直线箭头连接符 352">
                <a:extLst>
                  <a:ext uri="{FF2B5EF4-FFF2-40B4-BE49-F238E27FC236}">
                    <a16:creationId xmlns:a16="http://schemas.microsoft.com/office/drawing/2014/main" id="{A001652D-28ED-414B-2B71-62FDE92E00CF}"/>
                  </a:ext>
                </a:extLst>
              </p:cNvPr>
              <p:cNvCxnSpPr>
                <a:cxnSpLocks/>
                <a:stCxn id="132" idx="5"/>
                <a:endCxn id="136" idx="1"/>
              </p:cNvCxnSpPr>
              <p:nvPr/>
            </p:nvCxnSpPr>
            <p:spPr>
              <a:xfrm>
                <a:off x="764513" y="4672417"/>
                <a:ext cx="408436" cy="3633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线箭头连接符 353">
                <a:extLst>
                  <a:ext uri="{FF2B5EF4-FFF2-40B4-BE49-F238E27FC236}">
                    <a16:creationId xmlns:a16="http://schemas.microsoft.com/office/drawing/2014/main" id="{9B08CEC7-7F35-F391-41F3-7FB8AE6EAAAF}"/>
                  </a:ext>
                </a:extLst>
              </p:cNvPr>
              <p:cNvCxnSpPr>
                <a:cxnSpLocks/>
                <a:stCxn id="139" idx="2"/>
                <a:endCxn id="136" idx="5"/>
              </p:cNvCxnSpPr>
              <p:nvPr/>
            </p:nvCxnSpPr>
            <p:spPr>
              <a:xfrm flipH="1" flipV="1">
                <a:off x="1427535" y="5290382"/>
                <a:ext cx="782451" cy="4864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线箭头连接符 354">
                <a:extLst>
                  <a:ext uri="{FF2B5EF4-FFF2-40B4-BE49-F238E27FC236}">
                    <a16:creationId xmlns:a16="http://schemas.microsoft.com/office/drawing/2014/main" id="{131024CB-7E94-8D7E-871B-F6A676E79DBC}"/>
                  </a:ext>
                </a:extLst>
              </p:cNvPr>
              <p:cNvCxnSpPr>
                <a:cxnSpLocks/>
                <a:stCxn id="136" idx="4"/>
                <a:endCxn id="138" idx="0"/>
              </p:cNvCxnSpPr>
              <p:nvPr/>
            </p:nvCxnSpPr>
            <p:spPr>
              <a:xfrm flipH="1">
                <a:off x="936987" y="5343109"/>
                <a:ext cx="363255" cy="5668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线箭头连接符 355">
                <a:extLst>
                  <a:ext uri="{FF2B5EF4-FFF2-40B4-BE49-F238E27FC236}">
                    <a16:creationId xmlns:a16="http://schemas.microsoft.com/office/drawing/2014/main" id="{2A5E68AA-E360-D750-A0CD-12F39FBA7870}"/>
                  </a:ext>
                </a:extLst>
              </p:cNvPr>
              <p:cNvCxnSpPr>
                <a:cxnSpLocks/>
                <a:stCxn id="139" idx="2"/>
                <a:endCxn id="138" idx="7"/>
              </p:cNvCxnSpPr>
              <p:nvPr/>
            </p:nvCxnSpPr>
            <p:spPr>
              <a:xfrm flipH="1">
                <a:off x="1064280" y="5776864"/>
                <a:ext cx="1145706" cy="1858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线箭头连接符 356">
                <a:extLst>
                  <a:ext uri="{FF2B5EF4-FFF2-40B4-BE49-F238E27FC236}">
                    <a16:creationId xmlns:a16="http://schemas.microsoft.com/office/drawing/2014/main" id="{77219D8A-2492-5EEC-4F34-61E3E1C77FE4}"/>
                  </a:ext>
                </a:extLst>
              </p:cNvPr>
              <p:cNvCxnSpPr>
                <a:cxnSpLocks/>
                <a:stCxn id="138" idx="6"/>
                <a:endCxn id="139" idx="3"/>
              </p:cNvCxnSpPr>
              <p:nvPr/>
            </p:nvCxnSpPr>
            <p:spPr>
              <a:xfrm flipV="1">
                <a:off x="1117007" y="5904157"/>
                <a:ext cx="1145706" cy="1858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线箭头连接符 357">
                <a:extLst>
                  <a:ext uri="{FF2B5EF4-FFF2-40B4-BE49-F238E27FC236}">
                    <a16:creationId xmlns:a16="http://schemas.microsoft.com/office/drawing/2014/main" id="{24851DCD-D0C2-B43F-7F92-828E619186F1}"/>
                  </a:ext>
                </a:extLst>
              </p:cNvPr>
              <p:cNvCxnSpPr>
                <a:cxnSpLocks/>
                <a:stCxn id="138" idx="5"/>
              </p:cNvCxnSpPr>
              <p:nvPr/>
            </p:nvCxnSpPr>
            <p:spPr>
              <a:xfrm>
                <a:off x="1064280" y="6217308"/>
                <a:ext cx="678899" cy="3614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线箭头连接符 358">
                <a:extLst>
                  <a:ext uri="{FF2B5EF4-FFF2-40B4-BE49-F238E27FC236}">
                    <a16:creationId xmlns:a16="http://schemas.microsoft.com/office/drawing/2014/main" id="{97F34D78-E195-9FE5-1A67-E31C35CBA4DB}"/>
                  </a:ext>
                </a:extLst>
              </p:cNvPr>
              <p:cNvCxnSpPr>
                <a:cxnSpLocks/>
                <a:stCxn id="140" idx="7"/>
                <a:endCxn id="139" idx="4"/>
              </p:cNvCxnSpPr>
              <p:nvPr/>
            </p:nvCxnSpPr>
            <p:spPr>
              <a:xfrm flipV="1">
                <a:off x="2053836" y="5956884"/>
                <a:ext cx="336170" cy="48182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302">
              <a:extLst>
                <a:ext uri="{FF2B5EF4-FFF2-40B4-BE49-F238E27FC236}">
                  <a16:creationId xmlns:a16="http://schemas.microsoft.com/office/drawing/2014/main" id="{322DFF62-72DF-C0ED-763C-DC39DB7D7FF7}"/>
                </a:ext>
              </a:extLst>
            </p:cNvPr>
            <p:cNvGrpSpPr/>
            <p:nvPr/>
          </p:nvGrpSpPr>
          <p:grpSpPr>
            <a:xfrm>
              <a:off x="1574240" y="3607256"/>
              <a:ext cx="1523745" cy="2238019"/>
              <a:chOff x="5153326" y="3494112"/>
              <a:chExt cx="2112826" cy="3103240"/>
            </a:xfrm>
          </p:grpSpPr>
          <p:sp>
            <p:nvSpPr>
              <p:cNvPr id="114" name="椭圆 325">
                <a:extLst>
                  <a:ext uri="{FF2B5EF4-FFF2-40B4-BE49-F238E27FC236}">
                    <a16:creationId xmlns:a16="http://schemas.microsoft.com/office/drawing/2014/main" id="{A78B5B85-3CEC-F8EA-BC74-D3EA5AC0E4FF}"/>
                  </a:ext>
                </a:extLst>
              </p:cNvPr>
              <p:cNvSpPr/>
              <p:nvPr/>
            </p:nvSpPr>
            <p:spPr>
              <a:xfrm>
                <a:off x="5153326" y="421643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椭圆 326">
                <a:extLst>
                  <a:ext uri="{FF2B5EF4-FFF2-40B4-BE49-F238E27FC236}">
                    <a16:creationId xmlns:a16="http://schemas.microsoft.com/office/drawing/2014/main" id="{198A2FEA-877C-0F28-3E8B-1FB4CA1D8CC3}"/>
                  </a:ext>
                </a:extLst>
              </p:cNvPr>
              <p:cNvSpPr/>
              <p:nvPr/>
            </p:nvSpPr>
            <p:spPr>
              <a:xfrm>
                <a:off x="5866452" y="349411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rgbClr val="FF0000"/>
                    </a:solidFill>
                  </a:rPr>
                  <a:t>2</a:t>
                </a:r>
                <a:endParaRPr kumimoji="1" lang="zh-CN" altLang="en-US" sz="1200" b="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6" name="直线箭头连接符 327">
                <a:extLst>
                  <a:ext uri="{FF2B5EF4-FFF2-40B4-BE49-F238E27FC236}">
                    <a16:creationId xmlns:a16="http://schemas.microsoft.com/office/drawing/2014/main" id="{F8CF20C1-36EF-144F-5543-4842DA60FA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9278" y="3784712"/>
                <a:ext cx="441262" cy="5160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椭圆 328">
                <a:extLst>
                  <a:ext uri="{FF2B5EF4-FFF2-40B4-BE49-F238E27FC236}">
                    <a16:creationId xmlns:a16="http://schemas.microsoft.com/office/drawing/2014/main" id="{0C9C3424-B179-25F7-FCD1-BFF091FF7370}"/>
                  </a:ext>
                </a:extLst>
              </p:cNvPr>
              <p:cNvSpPr/>
              <p:nvPr/>
            </p:nvSpPr>
            <p:spPr>
              <a:xfrm>
                <a:off x="6680644" y="4057783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rgbClr val="FF0000"/>
                    </a:solidFill>
                  </a:rPr>
                  <a:t>3</a:t>
                </a:r>
                <a:endParaRPr kumimoji="1" lang="zh-CN" altLang="en-US" sz="12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8" name="椭圆 329">
                <a:extLst>
                  <a:ext uri="{FF2B5EF4-FFF2-40B4-BE49-F238E27FC236}">
                    <a16:creationId xmlns:a16="http://schemas.microsoft.com/office/drawing/2014/main" id="{401420D9-9E41-0FF2-7C27-0E8FDB433B9C}"/>
                  </a:ext>
                </a:extLst>
              </p:cNvPr>
              <p:cNvSpPr/>
              <p:nvPr/>
            </p:nvSpPr>
            <p:spPr>
              <a:xfrm>
                <a:off x="5816348" y="4834397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4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9" name="直线箭头连接符 330">
                <a:extLst>
                  <a:ext uri="{FF2B5EF4-FFF2-40B4-BE49-F238E27FC236}">
                    <a16:creationId xmlns:a16="http://schemas.microsoft.com/office/drawing/2014/main" id="{491E1C30-AA7D-245A-12F2-D79A32D0AC28}"/>
                  </a:ext>
                </a:extLst>
              </p:cNvPr>
              <p:cNvCxnSpPr>
                <a:cxnSpLocks/>
                <a:stCxn id="117" idx="2"/>
                <a:endCxn id="114" idx="6"/>
              </p:cNvCxnSpPr>
              <p:nvPr/>
            </p:nvCxnSpPr>
            <p:spPr>
              <a:xfrm flipH="1">
                <a:off x="5513366" y="4237803"/>
                <a:ext cx="1167278" cy="15864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椭圆 331">
                <a:extLst>
                  <a:ext uri="{FF2B5EF4-FFF2-40B4-BE49-F238E27FC236}">
                    <a16:creationId xmlns:a16="http://schemas.microsoft.com/office/drawing/2014/main" id="{F03A1E13-EF12-9AEC-809A-279FA8CBA25A}"/>
                  </a:ext>
                </a:extLst>
              </p:cNvPr>
              <p:cNvSpPr/>
              <p:nvPr/>
            </p:nvSpPr>
            <p:spPr>
              <a:xfrm>
                <a:off x="5453093" y="5761323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5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椭圆 332">
                <a:extLst>
                  <a:ext uri="{FF2B5EF4-FFF2-40B4-BE49-F238E27FC236}">
                    <a16:creationId xmlns:a16="http://schemas.microsoft.com/office/drawing/2014/main" id="{9918025D-1C45-6804-C8BA-B1F7831AE136}"/>
                  </a:ext>
                </a:extLst>
              </p:cNvPr>
              <p:cNvSpPr/>
              <p:nvPr/>
            </p:nvSpPr>
            <p:spPr>
              <a:xfrm>
                <a:off x="6906112" y="544817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rgbClr val="FF0000"/>
                    </a:solidFill>
                  </a:rPr>
                  <a:t>6</a:t>
                </a:r>
                <a:endParaRPr kumimoji="1" lang="zh-CN" altLang="en-US" sz="12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椭圆 333">
                <a:extLst>
                  <a:ext uri="{FF2B5EF4-FFF2-40B4-BE49-F238E27FC236}">
                    <a16:creationId xmlns:a16="http://schemas.microsoft.com/office/drawing/2014/main" id="{AB3D4BD3-CF29-9D7F-EC17-09F1BE82B162}"/>
                  </a:ext>
                </a:extLst>
              </p:cNvPr>
              <p:cNvSpPr/>
              <p:nvPr/>
            </p:nvSpPr>
            <p:spPr>
              <a:xfrm>
                <a:off x="6442649" y="623731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7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3" name="直线箭头连接符 334">
                <a:extLst>
                  <a:ext uri="{FF2B5EF4-FFF2-40B4-BE49-F238E27FC236}">
                    <a16:creationId xmlns:a16="http://schemas.microsoft.com/office/drawing/2014/main" id="{621B4F57-8C7A-A2F2-77BE-EA7344814A3F}"/>
                  </a:ext>
                </a:extLst>
              </p:cNvPr>
              <p:cNvCxnSpPr>
                <a:cxnSpLocks/>
                <a:stCxn id="114" idx="5"/>
                <a:endCxn id="118" idx="1"/>
              </p:cNvCxnSpPr>
              <p:nvPr/>
            </p:nvCxnSpPr>
            <p:spPr>
              <a:xfrm>
                <a:off x="5460639" y="4523745"/>
                <a:ext cx="408436" cy="3633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线箭头连接符 335">
                <a:extLst>
                  <a:ext uri="{FF2B5EF4-FFF2-40B4-BE49-F238E27FC236}">
                    <a16:creationId xmlns:a16="http://schemas.microsoft.com/office/drawing/2014/main" id="{5D2B91BB-EFE5-317A-169B-EF88C1FFB40E}"/>
                  </a:ext>
                </a:extLst>
              </p:cNvPr>
              <p:cNvCxnSpPr>
                <a:cxnSpLocks/>
                <a:stCxn id="121" idx="2"/>
                <a:endCxn id="118" idx="5"/>
              </p:cNvCxnSpPr>
              <p:nvPr/>
            </p:nvCxnSpPr>
            <p:spPr>
              <a:xfrm flipH="1" flipV="1">
                <a:off x="6123661" y="5141710"/>
                <a:ext cx="782451" cy="4864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线箭头连接符 336">
                <a:extLst>
                  <a:ext uri="{FF2B5EF4-FFF2-40B4-BE49-F238E27FC236}">
                    <a16:creationId xmlns:a16="http://schemas.microsoft.com/office/drawing/2014/main" id="{D1C5374A-2AB0-8DF5-55FE-199A9F06CD35}"/>
                  </a:ext>
                </a:extLst>
              </p:cNvPr>
              <p:cNvCxnSpPr>
                <a:cxnSpLocks/>
                <a:stCxn id="118" idx="4"/>
                <a:endCxn id="120" idx="0"/>
              </p:cNvCxnSpPr>
              <p:nvPr/>
            </p:nvCxnSpPr>
            <p:spPr>
              <a:xfrm flipH="1">
                <a:off x="5633113" y="5194437"/>
                <a:ext cx="363255" cy="5668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线箭头连接符 337">
                <a:extLst>
                  <a:ext uri="{FF2B5EF4-FFF2-40B4-BE49-F238E27FC236}">
                    <a16:creationId xmlns:a16="http://schemas.microsoft.com/office/drawing/2014/main" id="{244AD2D1-BC8B-17C4-A84E-54F66684CBB0}"/>
                  </a:ext>
                </a:extLst>
              </p:cNvPr>
              <p:cNvCxnSpPr>
                <a:cxnSpLocks/>
                <a:stCxn id="121" idx="2"/>
                <a:endCxn id="120" idx="7"/>
              </p:cNvCxnSpPr>
              <p:nvPr/>
            </p:nvCxnSpPr>
            <p:spPr>
              <a:xfrm flipH="1">
                <a:off x="5760406" y="5628192"/>
                <a:ext cx="1145706" cy="1858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线箭头连接符 338">
                <a:extLst>
                  <a:ext uri="{FF2B5EF4-FFF2-40B4-BE49-F238E27FC236}">
                    <a16:creationId xmlns:a16="http://schemas.microsoft.com/office/drawing/2014/main" id="{8420F639-BCC6-80FB-0C33-2B4F05DB2FDA}"/>
                  </a:ext>
                </a:extLst>
              </p:cNvPr>
              <p:cNvCxnSpPr>
                <a:cxnSpLocks/>
                <a:stCxn id="120" idx="6"/>
                <a:endCxn id="121" idx="3"/>
              </p:cNvCxnSpPr>
              <p:nvPr/>
            </p:nvCxnSpPr>
            <p:spPr>
              <a:xfrm flipV="1">
                <a:off x="5813133" y="5755485"/>
                <a:ext cx="1145706" cy="1858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线箭头连接符 339">
                <a:extLst>
                  <a:ext uri="{FF2B5EF4-FFF2-40B4-BE49-F238E27FC236}">
                    <a16:creationId xmlns:a16="http://schemas.microsoft.com/office/drawing/2014/main" id="{F6BB1DEF-2EC6-A6EA-C561-86396F32AD87}"/>
                  </a:ext>
                </a:extLst>
              </p:cNvPr>
              <p:cNvCxnSpPr>
                <a:cxnSpLocks/>
                <a:stCxn id="120" idx="5"/>
              </p:cNvCxnSpPr>
              <p:nvPr/>
            </p:nvCxnSpPr>
            <p:spPr>
              <a:xfrm>
                <a:off x="5760406" y="6068636"/>
                <a:ext cx="678899" cy="3614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线箭头连接符 340">
                <a:extLst>
                  <a:ext uri="{FF2B5EF4-FFF2-40B4-BE49-F238E27FC236}">
                    <a16:creationId xmlns:a16="http://schemas.microsoft.com/office/drawing/2014/main" id="{700DC48D-547E-6076-F710-C4B4A0328C17}"/>
                  </a:ext>
                </a:extLst>
              </p:cNvPr>
              <p:cNvCxnSpPr>
                <a:cxnSpLocks/>
                <a:stCxn id="122" idx="7"/>
                <a:endCxn id="121" idx="4"/>
              </p:cNvCxnSpPr>
              <p:nvPr/>
            </p:nvCxnSpPr>
            <p:spPr>
              <a:xfrm flipV="1">
                <a:off x="6749962" y="5808212"/>
                <a:ext cx="336170" cy="48182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线箭头连接符 341">
                <a:extLst>
                  <a:ext uri="{FF2B5EF4-FFF2-40B4-BE49-F238E27FC236}">
                    <a16:creationId xmlns:a16="http://schemas.microsoft.com/office/drawing/2014/main" id="{BDFC80DC-C322-7E63-BA12-AC3B8F9C8B14}"/>
                  </a:ext>
                </a:extLst>
              </p:cNvPr>
              <p:cNvCxnSpPr>
                <a:cxnSpLocks/>
                <a:endCxn id="117" idx="4"/>
              </p:cNvCxnSpPr>
              <p:nvPr/>
            </p:nvCxnSpPr>
            <p:spPr>
              <a:xfrm flipH="1" flipV="1">
                <a:off x="6860664" y="4417823"/>
                <a:ext cx="180020" cy="10303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线箭头连接符 342">
                <a:extLst>
                  <a:ext uri="{FF2B5EF4-FFF2-40B4-BE49-F238E27FC236}">
                    <a16:creationId xmlns:a16="http://schemas.microsoft.com/office/drawing/2014/main" id="{C968A2B6-B87C-CA32-5128-194313BB069E}"/>
                  </a:ext>
                </a:extLst>
              </p:cNvPr>
              <p:cNvCxnSpPr>
                <a:cxnSpLocks/>
                <a:stCxn id="117" idx="1"/>
                <a:endCxn id="115" idx="6"/>
              </p:cNvCxnSpPr>
              <p:nvPr/>
            </p:nvCxnSpPr>
            <p:spPr>
              <a:xfrm flipH="1" flipV="1">
                <a:off x="6226492" y="3674132"/>
                <a:ext cx="506879" cy="43637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直线箭头连接符 4">
              <a:extLst>
                <a:ext uri="{FF2B5EF4-FFF2-40B4-BE49-F238E27FC236}">
                  <a16:creationId xmlns:a16="http://schemas.microsoft.com/office/drawing/2014/main" id="{DCF7583D-3A62-BD3C-410F-7451C4B3D37D}"/>
                </a:ext>
              </a:extLst>
            </p:cNvPr>
            <p:cNvCxnSpPr>
              <a:cxnSpLocks/>
            </p:cNvCxnSpPr>
            <p:nvPr/>
          </p:nvCxnSpPr>
          <p:spPr>
            <a:xfrm>
              <a:off x="160598" y="5987447"/>
              <a:ext cx="466417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7">
              <a:extLst>
                <a:ext uri="{FF2B5EF4-FFF2-40B4-BE49-F238E27FC236}">
                  <a16:creationId xmlns:a16="http://schemas.microsoft.com/office/drawing/2014/main" id="{38EC35C2-45E7-004A-34CC-619A28AB656B}"/>
                </a:ext>
              </a:extLst>
            </p:cNvPr>
            <p:cNvSpPr/>
            <p:nvPr/>
          </p:nvSpPr>
          <p:spPr>
            <a:xfrm>
              <a:off x="2973326" y="4460288"/>
              <a:ext cx="547721" cy="462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0" kern="0" dirty="0">
                  <a:solidFill>
                    <a:srgbClr val="000000"/>
                  </a:solidFill>
                  <a:latin typeface="Arial"/>
                  <a:ea typeface="黑体" pitchFamily="2" charset="-122"/>
                </a:rPr>
                <a:t>…</a:t>
              </a:r>
              <a:endParaRPr lang="zh-CN" altLang="en-US" sz="1100" dirty="0"/>
            </a:p>
          </p:txBody>
        </p:sp>
        <p:grpSp>
          <p:nvGrpSpPr>
            <p:cNvPr id="90" name="组合 14">
              <a:extLst>
                <a:ext uri="{FF2B5EF4-FFF2-40B4-BE49-F238E27FC236}">
                  <a16:creationId xmlns:a16="http://schemas.microsoft.com/office/drawing/2014/main" id="{34CC68D8-D7DF-1553-D2C3-42A37EDC842E}"/>
                </a:ext>
              </a:extLst>
            </p:cNvPr>
            <p:cNvGrpSpPr/>
            <p:nvPr/>
          </p:nvGrpSpPr>
          <p:grpSpPr>
            <a:xfrm>
              <a:off x="3301023" y="3607256"/>
              <a:ext cx="1523745" cy="2238019"/>
              <a:chOff x="3301023" y="3259934"/>
              <a:chExt cx="1523745" cy="2238019"/>
            </a:xfrm>
          </p:grpSpPr>
          <p:sp>
            <p:nvSpPr>
              <p:cNvPr id="92" name="椭圆 305">
                <a:extLst>
                  <a:ext uri="{FF2B5EF4-FFF2-40B4-BE49-F238E27FC236}">
                    <a16:creationId xmlns:a16="http://schemas.microsoft.com/office/drawing/2014/main" id="{D5101F86-F723-5462-194E-4F9569CEFAB5}"/>
                  </a:ext>
                </a:extLst>
              </p:cNvPr>
              <p:cNvSpPr/>
              <p:nvPr/>
            </p:nvSpPr>
            <p:spPr>
              <a:xfrm>
                <a:off x="3301023" y="3780862"/>
                <a:ext cx="259657" cy="2596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1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椭圆 306">
                <a:extLst>
                  <a:ext uri="{FF2B5EF4-FFF2-40B4-BE49-F238E27FC236}">
                    <a16:creationId xmlns:a16="http://schemas.microsoft.com/office/drawing/2014/main" id="{B370C2CC-9C7E-CAB8-7851-EF29FDA2D923}"/>
                  </a:ext>
                </a:extLst>
              </p:cNvPr>
              <p:cNvSpPr/>
              <p:nvPr/>
            </p:nvSpPr>
            <p:spPr>
              <a:xfrm>
                <a:off x="3815321" y="3259934"/>
                <a:ext cx="259657" cy="2596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rgbClr val="FF0000"/>
                    </a:solidFill>
                  </a:rPr>
                  <a:t>2</a:t>
                </a:r>
                <a:endParaRPr kumimoji="1" lang="zh-CN" altLang="en-US" sz="1200" b="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4" name="直线箭头连接符 307">
                <a:extLst>
                  <a:ext uri="{FF2B5EF4-FFF2-40B4-BE49-F238E27FC236}">
                    <a16:creationId xmlns:a16="http://schemas.microsoft.com/office/drawing/2014/main" id="{950885C2-6255-1F8B-0E57-7F5F42AF9F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28884" y="3469511"/>
                <a:ext cx="318233" cy="3721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椭圆 308">
                <a:extLst>
                  <a:ext uri="{FF2B5EF4-FFF2-40B4-BE49-F238E27FC236}">
                    <a16:creationId xmlns:a16="http://schemas.microsoft.com/office/drawing/2014/main" id="{F5DB06A1-B479-3FEE-EF51-3DA2694F44AA}"/>
                  </a:ext>
                </a:extLst>
              </p:cNvPr>
              <p:cNvSpPr/>
              <p:nvPr/>
            </p:nvSpPr>
            <p:spPr>
              <a:xfrm>
                <a:off x="4402507" y="3666447"/>
                <a:ext cx="259657" cy="2596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rgbClr val="FF0000"/>
                    </a:solidFill>
                  </a:rPr>
                  <a:t>3</a:t>
                </a:r>
                <a:endParaRPr kumimoji="1" lang="zh-CN" altLang="en-US" sz="12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椭圆 309">
                <a:extLst>
                  <a:ext uri="{FF2B5EF4-FFF2-40B4-BE49-F238E27FC236}">
                    <a16:creationId xmlns:a16="http://schemas.microsoft.com/office/drawing/2014/main" id="{DD5EC844-7DC4-0278-19E6-83D123F0D9E9}"/>
                  </a:ext>
                </a:extLst>
              </p:cNvPr>
              <p:cNvSpPr/>
              <p:nvPr/>
            </p:nvSpPr>
            <p:spPr>
              <a:xfrm>
                <a:off x="3779187" y="4226531"/>
                <a:ext cx="259657" cy="2596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rgbClr val="FF0000"/>
                    </a:solidFill>
                  </a:rPr>
                  <a:t>4</a:t>
                </a:r>
                <a:endParaRPr kumimoji="1" lang="zh-CN" altLang="en-US" sz="1200" b="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7" name="直线箭头连接符 310">
                <a:extLst>
                  <a:ext uri="{FF2B5EF4-FFF2-40B4-BE49-F238E27FC236}">
                    <a16:creationId xmlns:a16="http://schemas.microsoft.com/office/drawing/2014/main" id="{A6139833-F4B6-E6F1-DF4A-27437E774481}"/>
                  </a:ext>
                </a:extLst>
              </p:cNvPr>
              <p:cNvCxnSpPr>
                <a:cxnSpLocks/>
                <a:stCxn id="95" idx="2"/>
                <a:endCxn id="92" idx="6"/>
              </p:cNvCxnSpPr>
              <p:nvPr/>
            </p:nvCxnSpPr>
            <p:spPr>
              <a:xfrm flipH="1">
                <a:off x="3560680" y="3796275"/>
                <a:ext cx="841827" cy="114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椭圆 311">
                <a:extLst>
                  <a:ext uri="{FF2B5EF4-FFF2-40B4-BE49-F238E27FC236}">
                    <a16:creationId xmlns:a16="http://schemas.microsoft.com/office/drawing/2014/main" id="{05E4CCF1-D2DB-6B2A-7FC3-7E10202A8A2E}"/>
                  </a:ext>
                </a:extLst>
              </p:cNvPr>
              <p:cNvSpPr/>
              <p:nvPr/>
            </p:nvSpPr>
            <p:spPr>
              <a:xfrm>
                <a:off x="3517211" y="4895019"/>
                <a:ext cx="259657" cy="2596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5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椭圆 312">
                <a:extLst>
                  <a:ext uri="{FF2B5EF4-FFF2-40B4-BE49-F238E27FC236}">
                    <a16:creationId xmlns:a16="http://schemas.microsoft.com/office/drawing/2014/main" id="{449684BC-F3D9-7DFC-BA93-66C74BDFF846}"/>
                  </a:ext>
                </a:extLst>
              </p:cNvPr>
              <p:cNvSpPr/>
              <p:nvPr/>
            </p:nvSpPr>
            <p:spPr>
              <a:xfrm>
                <a:off x="4565111" y="4669178"/>
                <a:ext cx="259657" cy="2596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rgbClr val="FF0000"/>
                    </a:solidFill>
                  </a:rPr>
                  <a:t>6</a:t>
                </a:r>
                <a:endParaRPr kumimoji="1" lang="zh-CN" altLang="en-US" sz="12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椭圆 313">
                <a:extLst>
                  <a:ext uri="{FF2B5EF4-FFF2-40B4-BE49-F238E27FC236}">
                    <a16:creationId xmlns:a16="http://schemas.microsoft.com/office/drawing/2014/main" id="{1E5B72B8-DB76-F008-D34B-F704BE2FABBF}"/>
                  </a:ext>
                </a:extLst>
              </p:cNvPr>
              <p:cNvSpPr/>
              <p:nvPr/>
            </p:nvSpPr>
            <p:spPr>
              <a:xfrm>
                <a:off x="4230867" y="5238297"/>
                <a:ext cx="259657" cy="2596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b="0" dirty="0">
                    <a:solidFill>
                      <a:schemeClr val="tx1"/>
                    </a:solidFill>
                  </a:rPr>
                  <a:t>7</a:t>
                </a:r>
                <a:endParaRPr kumimoji="1" lang="zh-CN" altLang="en-US" sz="1200" b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1" name="直线箭头连接符 314">
                <a:extLst>
                  <a:ext uri="{FF2B5EF4-FFF2-40B4-BE49-F238E27FC236}">
                    <a16:creationId xmlns:a16="http://schemas.microsoft.com/office/drawing/2014/main" id="{605F4D7C-722E-52C2-8785-39E89B7FA5AF}"/>
                  </a:ext>
                </a:extLst>
              </p:cNvPr>
              <p:cNvCxnSpPr>
                <a:cxnSpLocks/>
                <a:stCxn id="92" idx="5"/>
                <a:endCxn id="96" idx="1"/>
              </p:cNvCxnSpPr>
              <p:nvPr/>
            </p:nvCxnSpPr>
            <p:spPr>
              <a:xfrm>
                <a:off x="3522653" y="4002493"/>
                <a:ext cx="294559" cy="26206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线箭头连接符 315">
                <a:extLst>
                  <a:ext uri="{FF2B5EF4-FFF2-40B4-BE49-F238E27FC236}">
                    <a16:creationId xmlns:a16="http://schemas.microsoft.com/office/drawing/2014/main" id="{FDE5D412-9E03-CDF0-9083-0EEADDE756D1}"/>
                  </a:ext>
                </a:extLst>
              </p:cNvPr>
              <p:cNvCxnSpPr>
                <a:cxnSpLocks/>
                <a:stCxn id="99" idx="2"/>
                <a:endCxn id="96" idx="5"/>
              </p:cNvCxnSpPr>
              <p:nvPr/>
            </p:nvCxnSpPr>
            <p:spPr>
              <a:xfrm flipH="1" flipV="1">
                <a:off x="4000817" y="4448162"/>
                <a:ext cx="564294" cy="3508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线箭头连接符 316">
                <a:extLst>
                  <a:ext uri="{FF2B5EF4-FFF2-40B4-BE49-F238E27FC236}">
                    <a16:creationId xmlns:a16="http://schemas.microsoft.com/office/drawing/2014/main" id="{B5E0DB01-675C-DE5B-204A-38C12BEF65AE}"/>
                  </a:ext>
                </a:extLst>
              </p:cNvPr>
              <p:cNvCxnSpPr>
                <a:cxnSpLocks/>
                <a:stCxn id="96" idx="4"/>
                <a:endCxn id="98" idx="0"/>
              </p:cNvCxnSpPr>
              <p:nvPr/>
            </p:nvCxnSpPr>
            <p:spPr>
              <a:xfrm flipH="1">
                <a:off x="3647040" y="4486188"/>
                <a:ext cx="261975" cy="40883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线箭头连接符 317">
                <a:extLst>
                  <a:ext uri="{FF2B5EF4-FFF2-40B4-BE49-F238E27FC236}">
                    <a16:creationId xmlns:a16="http://schemas.microsoft.com/office/drawing/2014/main" id="{77ABB58C-7D7D-5640-8FA2-30AD8693BDE7}"/>
                  </a:ext>
                </a:extLst>
              </p:cNvPr>
              <p:cNvCxnSpPr>
                <a:cxnSpLocks/>
                <a:stCxn id="99" idx="2"/>
                <a:endCxn id="98" idx="7"/>
              </p:cNvCxnSpPr>
              <p:nvPr/>
            </p:nvCxnSpPr>
            <p:spPr>
              <a:xfrm flipH="1">
                <a:off x="3738842" y="4799007"/>
                <a:ext cx="826270" cy="1340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线箭头连接符 318">
                <a:extLst>
                  <a:ext uri="{FF2B5EF4-FFF2-40B4-BE49-F238E27FC236}">
                    <a16:creationId xmlns:a16="http://schemas.microsoft.com/office/drawing/2014/main" id="{70A76BE9-6B13-DB9D-F749-8A157D74B59B}"/>
                  </a:ext>
                </a:extLst>
              </p:cNvPr>
              <p:cNvCxnSpPr>
                <a:cxnSpLocks/>
                <a:stCxn id="98" idx="6"/>
                <a:endCxn id="99" idx="3"/>
              </p:cNvCxnSpPr>
              <p:nvPr/>
            </p:nvCxnSpPr>
            <p:spPr>
              <a:xfrm flipV="1">
                <a:off x="3776868" y="4890809"/>
                <a:ext cx="826270" cy="1340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线箭头连接符 319">
                <a:extLst>
                  <a:ext uri="{FF2B5EF4-FFF2-40B4-BE49-F238E27FC236}">
                    <a16:creationId xmlns:a16="http://schemas.microsoft.com/office/drawing/2014/main" id="{838E9266-6211-0865-5F88-2C8C961FEFD8}"/>
                  </a:ext>
                </a:extLst>
              </p:cNvPr>
              <p:cNvCxnSpPr>
                <a:cxnSpLocks/>
                <a:stCxn id="98" idx="5"/>
              </p:cNvCxnSpPr>
              <p:nvPr/>
            </p:nvCxnSpPr>
            <p:spPr>
              <a:xfrm>
                <a:off x="3738842" y="5116649"/>
                <a:ext cx="489614" cy="2606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线箭头连接符 320">
                <a:extLst>
                  <a:ext uri="{FF2B5EF4-FFF2-40B4-BE49-F238E27FC236}">
                    <a16:creationId xmlns:a16="http://schemas.microsoft.com/office/drawing/2014/main" id="{2994DB84-57B5-FDD9-481D-523D5590E2A5}"/>
                  </a:ext>
                </a:extLst>
              </p:cNvPr>
              <p:cNvCxnSpPr>
                <a:cxnSpLocks/>
                <a:stCxn id="100" idx="7"/>
                <a:endCxn id="99" idx="4"/>
              </p:cNvCxnSpPr>
              <p:nvPr/>
            </p:nvCxnSpPr>
            <p:spPr>
              <a:xfrm flipV="1">
                <a:off x="4452498" y="4928835"/>
                <a:ext cx="242442" cy="3474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线箭头连接符 321">
                <a:extLst>
                  <a:ext uri="{FF2B5EF4-FFF2-40B4-BE49-F238E27FC236}">
                    <a16:creationId xmlns:a16="http://schemas.microsoft.com/office/drawing/2014/main" id="{4D1380ED-A537-EDAA-982A-4B3C8A9592C9}"/>
                  </a:ext>
                </a:extLst>
              </p:cNvPr>
              <p:cNvCxnSpPr>
                <a:cxnSpLocks/>
                <a:endCxn id="95" idx="4"/>
              </p:cNvCxnSpPr>
              <p:nvPr/>
            </p:nvCxnSpPr>
            <p:spPr>
              <a:xfrm flipH="1" flipV="1">
                <a:off x="4532335" y="3926103"/>
                <a:ext cx="129828" cy="7430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线箭头连接符 322">
                <a:extLst>
                  <a:ext uri="{FF2B5EF4-FFF2-40B4-BE49-F238E27FC236}">
                    <a16:creationId xmlns:a16="http://schemas.microsoft.com/office/drawing/2014/main" id="{949222ED-B25B-3CE3-473D-291E49494B0B}"/>
                  </a:ext>
                </a:extLst>
              </p:cNvPr>
              <p:cNvCxnSpPr>
                <a:cxnSpLocks/>
                <a:stCxn id="95" idx="1"/>
                <a:endCxn id="93" idx="6"/>
              </p:cNvCxnSpPr>
              <p:nvPr/>
            </p:nvCxnSpPr>
            <p:spPr>
              <a:xfrm flipH="1" flipV="1">
                <a:off x="4074978" y="3389762"/>
                <a:ext cx="365555" cy="3147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线箭头连接符 323">
                <a:extLst>
                  <a:ext uri="{FF2B5EF4-FFF2-40B4-BE49-F238E27FC236}">
                    <a16:creationId xmlns:a16="http://schemas.microsoft.com/office/drawing/2014/main" id="{D3076A25-07BA-143D-4AE6-51DD5DCD5F42}"/>
                  </a:ext>
                </a:extLst>
              </p:cNvPr>
              <p:cNvCxnSpPr>
                <a:cxnSpLocks/>
                <a:stCxn id="95" idx="3"/>
                <a:endCxn id="96" idx="7"/>
              </p:cNvCxnSpPr>
              <p:nvPr/>
            </p:nvCxnSpPr>
            <p:spPr>
              <a:xfrm flipH="1">
                <a:off x="4000817" y="3888077"/>
                <a:ext cx="439716" cy="37648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线箭头连接符 324">
                <a:extLst>
                  <a:ext uri="{FF2B5EF4-FFF2-40B4-BE49-F238E27FC236}">
                    <a16:creationId xmlns:a16="http://schemas.microsoft.com/office/drawing/2014/main" id="{447CB641-E032-F31E-706A-5E7E547F99F6}"/>
                  </a:ext>
                </a:extLst>
              </p:cNvPr>
              <p:cNvCxnSpPr>
                <a:cxnSpLocks/>
                <a:stCxn id="99" idx="1"/>
                <a:endCxn id="93" idx="4"/>
              </p:cNvCxnSpPr>
              <p:nvPr/>
            </p:nvCxnSpPr>
            <p:spPr>
              <a:xfrm flipH="1" flipV="1">
                <a:off x="3945149" y="3519590"/>
                <a:ext cx="657988" cy="118761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线箭头连接符 359">
                <a:extLst>
                  <a:ext uri="{FF2B5EF4-FFF2-40B4-BE49-F238E27FC236}">
                    <a16:creationId xmlns:a16="http://schemas.microsoft.com/office/drawing/2014/main" id="{3F092473-DD87-28C0-13F5-BC70AD1920B4}"/>
                  </a:ext>
                </a:extLst>
              </p:cNvPr>
              <p:cNvCxnSpPr>
                <a:cxnSpLocks/>
                <a:stCxn id="93" idx="4"/>
                <a:endCxn id="96" idx="0"/>
              </p:cNvCxnSpPr>
              <p:nvPr/>
            </p:nvCxnSpPr>
            <p:spPr>
              <a:xfrm flipH="1">
                <a:off x="3909016" y="3519590"/>
                <a:ext cx="36134" cy="70694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线箭头连接符 360">
                <a:extLst>
                  <a:ext uri="{FF2B5EF4-FFF2-40B4-BE49-F238E27FC236}">
                    <a16:creationId xmlns:a16="http://schemas.microsoft.com/office/drawing/2014/main" id="{BBB2603B-E7D3-D26B-1D47-20D7983E2AA8}"/>
                  </a:ext>
                </a:extLst>
              </p:cNvPr>
              <p:cNvCxnSpPr>
                <a:cxnSpLocks/>
                <a:stCxn id="95" idx="5"/>
                <a:endCxn id="99" idx="7"/>
              </p:cNvCxnSpPr>
              <p:nvPr/>
            </p:nvCxnSpPr>
            <p:spPr>
              <a:xfrm>
                <a:off x="4624138" y="3888077"/>
                <a:ext cx="162604" cy="81912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B83611E-4C63-4169-120A-ECC598130F44}"/>
                    </a:ext>
                  </a:extLst>
                </p:cNvPr>
                <p:cNvSpPr txBox="1"/>
                <p:nvPr/>
              </p:nvSpPr>
              <p:spPr>
                <a:xfrm>
                  <a:off x="4786742" y="5779523"/>
                  <a:ext cx="485332" cy="5091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CN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43A1FF3-C2E4-85AD-1214-C6014766DD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6742" y="5779523"/>
                  <a:ext cx="485332" cy="5091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8" name="Picture 2" descr="air traffic GIF">
            <a:extLst>
              <a:ext uri="{FF2B5EF4-FFF2-40B4-BE49-F238E27FC236}">
                <a16:creationId xmlns:a16="http://schemas.microsoft.com/office/drawing/2014/main" id="{0560EFCE-A0D6-98AC-C814-D2366AF114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99" y="5214968"/>
            <a:ext cx="2472216" cy="171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4" descr="community team GIF by Matthew Butler">
            <a:extLst>
              <a:ext uri="{FF2B5EF4-FFF2-40B4-BE49-F238E27FC236}">
                <a16:creationId xmlns:a16="http://schemas.microsoft.com/office/drawing/2014/main" id="{20862913-CD89-2F98-66CE-4179EA185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28" y="3256110"/>
            <a:ext cx="3045559" cy="17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Slide Number Placeholder 149">
            <a:extLst>
              <a:ext uri="{FF2B5EF4-FFF2-40B4-BE49-F238E27FC236}">
                <a16:creationId xmlns:a16="http://schemas.microsoft.com/office/drawing/2014/main" id="{8A31967A-B6B2-9D8E-7BA0-FC95E5820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986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>
            <a:extLst>
              <a:ext uri="{FF2B5EF4-FFF2-40B4-BE49-F238E27FC236}">
                <a16:creationId xmlns:a16="http://schemas.microsoft.com/office/drawing/2014/main" id="{20283ECD-9257-6C71-28F5-D47765810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87" y="3886200"/>
            <a:ext cx="3571972" cy="2088827"/>
          </a:xfrm>
          <a:prstGeom prst="rect">
            <a:avLst/>
          </a:prstGeom>
        </p:spPr>
      </p:pic>
      <p:grpSp>
        <p:nvGrpSpPr>
          <p:cNvPr id="5" name="组合 1">
            <a:extLst>
              <a:ext uri="{FF2B5EF4-FFF2-40B4-BE49-F238E27FC236}">
                <a16:creationId xmlns:a16="http://schemas.microsoft.com/office/drawing/2014/main" id="{22289BBD-EFEB-7D6C-CCFA-7DBEC535E8B5}"/>
              </a:ext>
            </a:extLst>
          </p:cNvPr>
          <p:cNvGrpSpPr/>
          <p:nvPr/>
        </p:nvGrpSpPr>
        <p:grpSpPr>
          <a:xfrm>
            <a:off x="6448970" y="3578599"/>
            <a:ext cx="1711463" cy="2704028"/>
            <a:chOff x="8889905" y="2899112"/>
            <a:chExt cx="1956233" cy="3005103"/>
          </a:xfrm>
        </p:grpSpPr>
        <p:grpSp>
          <p:nvGrpSpPr>
            <p:cNvPr id="6" name="组合 3">
              <a:extLst>
                <a:ext uri="{FF2B5EF4-FFF2-40B4-BE49-F238E27FC236}">
                  <a16:creationId xmlns:a16="http://schemas.microsoft.com/office/drawing/2014/main" id="{7EB41953-D19D-BE13-9134-9D12D6DE5CD0}"/>
                </a:ext>
              </a:extLst>
            </p:cNvPr>
            <p:cNvGrpSpPr/>
            <p:nvPr/>
          </p:nvGrpSpPr>
          <p:grpSpPr>
            <a:xfrm>
              <a:off x="8889908" y="3334694"/>
              <a:ext cx="323472" cy="298056"/>
              <a:chOff x="7536160" y="4365104"/>
              <a:chExt cx="234445" cy="216024"/>
            </a:xfrm>
          </p:grpSpPr>
          <p:sp>
            <p:nvSpPr>
              <p:cNvPr id="45" name="椭圆 1034">
                <a:extLst>
                  <a:ext uri="{FF2B5EF4-FFF2-40B4-BE49-F238E27FC236}">
                    <a16:creationId xmlns:a16="http://schemas.microsoft.com/office/drawing/2014/main" id="{470D5E75-39EC-3524-6C39-05E9067BC772}"/>
                  </a:ext>
                </a:extLst>
              </p:cNvPr>
              <p:cNvSpPr/>
              <p:nvPr/>
            </p:nvSpPr>
            <p:spPr>
              <a:xfrm>
                <a:off x="7536160" y="4365104"/>
                <a:ext cx="216024" cy="216024"/>
              </a:xfrm>
              <a:prstGeom prst="ellipse">
                <a:avLst/>
              </a:prstGeom>
              <a:solidFill>
                <a:srgbClr val="FFBFB5"/>
              </a:solidFill>
              <a:ln w="12700">
                <a:solidFill>
                  <a:srgbClr val="FC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1057">
                    <a:extLst>
                      <a:ext uri="{FF2B5EF4-FFF2-40B4-BE49-F238E27FC236}">
                        <a16:creationId xmlns:a16="http://schemas.microsoft.com/office/drawing/2014/main" id="{F1FCF4DF-CCB0-4E35-6968-4FE6DE5958E1}"/>
                      </a:ext>
                    </a:extLst>
                  </p:cNvPr>
                  <p:cNvSpPr txBox="1"/>
                  <p:nvPr/>
                </p:nvSpPr>
                <p:spPr>
                  <a:xfrm>
                    <a:off x="7560306" y="4365104"/>
                    <a:ext cx="210299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46" name="文本框 1057">
                    <a:extLst>
                      <a:ext uri="{FF2B5EF4-FFF2-40B4-BE49-F238E27FC236}">
                        <a16:creationId xmlns:a16="http://schemas.microsoft.com/office/drawing/2014/main" id="{F1FCF4DF-CCB0-4E35-6968-4FE6DE5958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0306" y="4365104"/>
                    <a:ext cx="210299" cy="19832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5000" r="-10000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组合 7">
              <a:extLst>
                <a:ext uri="{FF2B5EF4-FFF2-40B4-BE49-F238E27FC236}">
                  <a16:creationId xmlns:a16="http://schemas.microsoft.com/office/drawing/2014/main" id="{64059288-AD08-E437-DD8B-5F51F13161E7}"/>
                </a:ext>
              </a:extLst>
            </p:cNvPr>
            <p:cNvGrpSpPr/>
            <p:nvPr/>
          </p:nvGrpSpPr>
          <p:grpSpPr>
            <a:xfrm>
              <a:off x="8889905" y="3988617"/>
              <a:ext cx="328897" cy="298056"/>
              <a:chOff x="7536160" y="4365104"/>
              <a:chExt cx="238377" cy="216024"/>
            </a:xfrm>
          </p:grpSpPr>
          <p:sp>
            <p:nvSpPr>
              <p:cNvPr id="43" name="椭圆 1032">
                <a:extLst>
                  <a:ext uri="{FF2B5EF4-FFF2-40B4-BE49-F238E27FC236}">
                    <a16:creationId xmlns:a16="http://schemas.microsoft.com/office/drawing/2014/main" id="{F0497D92-AFC4-C74C-5291-919CA76656ED}"/>
                  </a:ext>
                </a:extLst>
              </p:cNvPr>
              <p:cNvSpPr/>
              <p:nvPr/>
            </p:nvSpPr>
            <p:spPr>
              <a:xfrm>
                <a:off x="7536160" y="4365104"/>
                <a:ext cx="216024" cy="216024"/>
              </a:xfrm>
              <a:prstGeom prst="ellipse">
                <a:avLst/>
              </a:prstGeom>
              <a:solidFill>
                <a:srgbClr val="FFBFB5"/>
              </a:solidFill>
              <a:ln w="12700">
                <a:solidFill>
                  <a:srgbClr val="FC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本框 1033">
                    <a:extLst>
                      <a:ext uri="{FF2B5EF4-FFF2-40B4-BE49-F238E27FC236}">
                        <a16:creationId xmlns:a16="http://schemas.microsoft.com/office/drawing/2014/main" id="{A6F54C7E-BA05-A5BB-E06E-8C5505E360F4}"/>
                      </a:ext>
                    </a:extLst>
                  </p:cNvPr>
                  <p:cNvSpPr txBox="1"/>
                  <p:nvPr/>
                </p:nvSpPr>
                <p:spPr>
                  <a:xfrm>
                    <a:off x="7560306" y="4365104"/>
                    <a:ext cx="214231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44" name="文本框 1033">
                    <a:extLst>
                      <a:ext uri="{FF2B5EF4-FFF2-40B4-BE49-F238E27FC236}">
                        <a16:creationId xmlns:a16="http://schemas.microsoft.com/office/drawing/2014/main" id="{A6F54C7E-BA05-A5BB-E06E-8C5505E360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0306" y="4365104"/>
                    <a:ext cx="214231" cy="19832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286" r="-4762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组合 12">
              <a:extLst>
                <a:ext uri="{FF2B5EF4-FFF2-40B4-BE49-F238E27FC236}">
                  <a16:creationId xmlns:a16="http://schemas.microsoft.com/office/drawing/2014/main" id="{75120C20-7C61-FAA1-FE7C-8AAA00EBA704}"/>
                </a:ext>
              </a:extLst>
            </p:cNvPr>
            <p:cNvGrpSpPr/>
            <p:nvPr/>
          </p:nvGrpSpPr>
          <p:grpSpPr>
            <a:xfrm>
              <a:off x="8889917" y="4642540"/>
              <a:ext cx="328896" cy="298056"/>
              <a:chOff x="7536160" y="4365104"/>
              <a:chExt cx="238376" cy="216024"/>
            </a:xfrm>
          </p:grpSpPr>
          <p:sp>
            <p:nvSpPr>
              <p:cNvPr id="41" name="椭圆 1027">
                <a:extLst>
                  <a:ext uri="{FF2B5EF4-FFF2-40B4-BE49-F238E27FC236}">
                    <a16:creationId xmlns:a16="http://schemas.microsoft.com/office/drawing/2014/main" id="{A44A9B35-0D1C-EA1D-D72A-F7AE07DB5F90}"/>
                  </a:ext>
                </a:extLst>
              </p:cNvPr>
              <p:cNvSpPr/>
              <p:nvPr/>
            </p:nvSpPr>
            <p:spPr>
              <a:xfrm>
                <a:off x="7536160" y="4365104"/>
                <a:ext cx="216024" cy="216024"/>
              </a:xfrm>
              <a:prstGeom prst="ellipse">
                <a:avLst/>
              </a:prstGeom>
              <a:solidFill>
                <a:srgbClr val="FFBFB5"/>
              </a:solidFill>
              <a:ln w="12700">
                <a:solidFill>
                  <a:srgbClr val="FC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文本框 1029">
                    <a:extLst>
                      <a:ext uri="{FF2B5EF4-FFF2-40B4-BE49-F238E27FC236}">
                        <a16:creationId xmlns:a16="http://schemas.microsoft.com/office/drawing/2014/main" id="{8A5ABA8F-CC54-2003-AFD0-C4CEA499E2D1}"/>
                      </a:ext>
                    </a:extLst>
                  </p:cNvPr>
                  <p:cNvSpPr txBox="1"/>
                  <p:nvPr/>
                </p:nvSpPr>
                <p:spPr>
                  <a:xfrm>
                    <a:off x="7560306" y="4365104"/>
                    <a:ext cx="214230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42" name="文本框 1029">
                    <a:extLst>
                      <a:ext uri="{FF2B5EF4-FFF2-40B4-BE49-F238E27FC236}">
                        <a16:creationId xmlns:a16="http://schemas.microsoft.com/office/drawing/2014/main" id="{8A5ABA8F-CC54-2003-AFD0-C4CEA499E2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0306" y="4365104"/>
                    <a:ext cx="214230" cy="19832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4286" r="-4762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组合 14">
              <a:extLst>
                <a:ext uri="{FF2B5EF4-FFF2-40B4-BE49-F238E27FC236}">
                  <a16:creationId xmlns:a16="http://schemas.microsoft.com/office/drawing/2014/main" id="{7AE538F7-DA9A-A4FF-5E7D-5A71F5F7E706}"/>
                </a:ext>
              </a:extLst>
            </p:cNvPr>
            <p:cNvGrpSpPr/>
            <p:nvPr/>
          </p:nvGrpSpPr>
          <p:grpSpPr>
            <a:xfrm>
              <a:off x="8889917" y="5296462"/>
              <a:ext cx="328896" cy="298056"/>
              <a:chOff x="7536160" y="4365104"/>
              <a:chExt cx="238376" cy="216024"/>
            </a:xfrm>
          </p:grpSpPr>
          <p:sp>
            <p:nvSpPr>
              <p:cNvPr id="39" name="椭圆 118">
                <a:extLst>
                  <a:ext uri="{FF2B5EF4-FFF2-40B4-BE49-F238E27FC236}">
                    <a16:creationId xmlns:a16="http://schemas.microsoft.com/office/drawing/2014/main" id="{9A10F429-23E1-E1F8-CADA-8D61EF9D8C07}"/>
                  </a:ext>
                </a:extLst>
              </p:cNvPr>
              <p:cNvSpPr/>
              <p:nvPr/>
            </p:nvSpPr>
            <p:spPr>
              <a:xfrm>
                <a:off x="7536160" y="4365104"/>
                <a:ext cx="216024" cy="216024"/>
              </a:xfrm>
              <a:prstGeom prst="ellipse">
                <a:avLst/>
              </a:prstGeom>
              <a:solidFill>
                <a:srgbClr val="FFBFB5"/>
              </a:solidFill>
              <a:ln w="12700">
                <a:solidFill>
                  <a:srgbClr val="FC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文本框 1025">
                    <a:extLst>
                      <a:ext uri="{FF2B5EF4-FFF2-40B4-BE49-F238E27FC236}">
                        <a16:creationId xmlns:a16="http://schemas.microsoft.com/office/drawing/2014/main" id="{98010E05-3B1A-4525-DDC4-4EAE672583EA}"/>
                      </a:ext>
                    </a:extLst>
                  </p:cNvPr>
                  <p:cNvSpPr txBox="1"/>
                  <p:nvPr/>
                </p:nvSpPr>
                <p:spPr>
                  <a:xfrm>
                    <a:off x="7560306" y="4365104"/>
                    <a:ext cx="214230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40" name="文本框 1025">
                    <a:extLst>
                      <a:ext uri="{FF2B5EF4-FFF2-40B4-BE49-F238E27FC236}">
                        <a16:creationId xmlns:a16="http://schemas.microsoft.com/office/drawing/2014/main" id="{98010E05-3B1A-4525-DDC4-4EAE672583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0306" y="4365104"/>
                    <a:ext cx="214230" cy="19832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286" r="-476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组合 15">
              <a:extLst>
                <a:ext uri="{FF2B5EF4-FFF2-40B4-BE49-F238E27FC236}">
                  <a16:creationId xmlns:a16="http://schemas.microsoft.com/office/drawing/2014/main" id="{9A8BC4B9-30EF-5F3C-33D6-6F1324ADD5C5}"/>
                </a:ext>
              </a:extLst>
            </p:cNvPr>
            <p:cNvGrpSpPr/>
            <p:nvPr/>
          </p:nvGrpSpPr>
          <p:grpSpPr>
            <a:xfrm>
              <a:off x="10535674" y="2899112"/>
              <a:ext cx="298056" cy="298056"/>
              <a:chOff x="7537799" y="4365104"/>
              <a:chExt cx="216024" cy="216024"/>
            </a:xfrm>
          </p:grpSpPr>
          <p:sp>
            <p:nvSpPr>
              <p:cNvPr id="37" name="椭圆 116">
                <a:extLst>
                  <a:ext uri="{FF2B5EF4-FFF2-40B4-BE49-F238E27FC236}">
                    <a16:creationId xmlns:a16="http://schemas.microsoft.com/office/drawing/2014/main" id="{54BF8D45-51BF-4477-985C-2BAE0C6B4AC5}"/>
                  </a:ext>
                </a:extLst>
              </p:cNvPr>
              <p:cNvSpPr/>
              <p:nvPr/>
            </p:nvSpPr>
            <p:spPr>
              <a:xfrm>
                <a:off x="7537799" y="4365104"/>
                <a:ext cx="216024" cy="216024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文本框 117">
                    <a:extLst>
                      <a:ext uri="{FF2B5EF4-FFF2-40B4-BE49-F238E27FC236}">
                        <a16:creationId xmlns:a16="http://schemas.microsoft.com/office/drawing/2014/main" id="{E75D545F-DF93-49E6-2427-7307DFFC0B4D}"/>
                      </a:ext>
                    </a:extLst>
                  </p:cNvPr>
                  <p:cNvSpPr txBox="1"/>
                  <p:nvPr/>
                </p:nvSpPr>
                <p:spPr>
                  <a:xfrm>
                    <a:off x="7573159" y="4366205"/>
                    <a:ext cx="167803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38" name="文本框 117">
                    <a:extLst>
                      <a:ext uri="{FF2B5EF4-FFF2-40B4-BE49-F238E27FC236}">
                        <a16:creationId xmlns:a16="http://schemas.microsoft.com/office/drawing/2014/main" id="{E75D545F-DF93-49E6-2427-7307DFFC0B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3159" y="4366205"/>
                    <a:ext cx="167803" cy="19832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3529" r="-11765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组合 18">
              <a:extLst>
                <a:ext uri="{FF2B5EF4-FFF2-40B4-BE49-F238E27FC236}">
                  <a16:creationId xmlns:a16="http://schemas.microsoft.com/office/drawing/2014/main" id="{CB7B6C58-9909-30F0-A62B-331B73935A6F}"/>
                </a:ext>
              </a:extLst>
            </p:cNvPr>
            <p:cNvGrpSpPr/>
            <p:nvPr/>
          </p:nvGrpSpPr>
          <p:grpSpPr>
            <a:xfrm>
              <a:off x="10535674" y="3575874"/>
              <a:ext cx="298056" cy="298056"/>
              <a:chOff x="7537799" y="4365104"/>
              <a:chExt cx="216024" cy="216024"/>
            </a:xfrm>
          </p:grpSpPr>
          <p:sp>
            <p:nvSpPr>
              <p:cNvPr id="35" name="椭圆 113">
                <a:extLst>
                  <a:ext uri="{FF2B5EF4-FFF2-40B4-BE49-F238E27FC236}">
                    <a16:creationId xmlns:a16="http://schemas.microsoft.com/office/drawing/2014/main" id="{290C9635-17D5-182D-54AE-59DA3D7812C5}"/>
                  </a:ext>
                </a:extLst>
              </p:cNvPr>
              <p:cNvSpPr/>
              <p:nvPr/>
            </p:nvSpPr>
            <p:spPr>
              <a:xfrm>
                <a:off x="7537799" y="4365104"/>
                <a:ext cx="216024" cy="216024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本框 114">
                    <a:extLst>
                      <a:ext uri="{FF2B5EF4-FFF2-40B4-BE49-F238E27FC236}">
                        <a16:creationId xmlns:a16="http://schemas.microsoft.com/office/drawing/2014/main" id="{E111C62A-554F-48E1-9EE2-7F446F7F4ADF}"/>
                      </a:ext>
                    </a:extLst>
                  </p:cNvPr>
                  <p:cNvSpPr txBox="1"/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36" name="文本框 114">
                    <a:extLst>
                      <a:ext uri="{FF2B5EF4-FFF2-40B4-BE49-F238E27FC236}">
                        <a16:creationId xmlns:a16="http://schemas.microsoft.com/office/drawing/2014/main" id="{E111C62A-554F-48E1-9EE2-7F446F7F4A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3529" r="-11765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组合 19">
              <a:extLst>
                <a:ext uri="{FF2B5EF4-FFF2-40B4-BE49-F238E27FC236}">
                  <a16:creationId xmlns:a16="http://schemas.microsoft.com/office/drawing/2014/main" id="{011C63DA-F2E7-43DE-386C-7E52EAFE47A2}"/>
                </a:ext>
              </a:extLst>
            </p:cNvPr>
            <p:cNvGrpSpPr/>
            <p:nvPr/>
          </p:nvGrpSpPr>
          <p:grpSpPr>
            <a:xfrm>
              <a:off x="10548082" y="4252636"/>
              <a:ext cx="298056" cy="298056"/>
              <a:chOff x="7537799" y="4365104"/>
              <a:chExt cx="216024" cy="216024"/>
            </a:xfrm>
          </p:grpSpPr>
          <p:sp>
            <p:nvSpPr>
              <p:cNvPr id="33" name="椭圆 111">
                <a:extLst>
                  <a:ext uri="{FF2B5EF4-FFF2-40B4-BE49-F238E27FC236}">
                    <a16:creationId xmlns:a16="http://schemas.microsoft.com/office/drawing/2014/main" id="{5ED1B40C-26C0-7C8B-FEA6-DA90041A756C}"/>
                  </a:ext>
                </a:extLst>
              </p:cNvPr>
              <p:cNvSpPr/>
              <p:nvPr/>
            </p:nvSpPr>
            <p:spPr>
              <a:xfrm>
                <a:off x="7537799" y="4365104"/>
                <a:ext cx="216024" cy="216024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文本框 112">
                    <a:extLst>
                      <a:ext uri="{FF2B5EF4-FFF2-40B4-BE49-F238E27FC236}">
                        <a16:creationId xmlns:a16="http://schemas.microsoft.com/office/drawing/2014/main" id="{DCC1531B-0BD2-AE3E-1ACE-747BF2EAE9AB}"/>
                      </a:ext>
                    </a:extLst>
                  </p:cNvPr>
                  <p:cNvSpPr txBox="1"/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34" name="文本框 112">
                    <a:extLst>
                      <a:ext uri="{FF2B5EF4-FFF2-40B4-BE49-F238E27FC236}">
                        <a16:creationId xmlns:a16="http://schemas.microsoft.com/office/drawing/2014/main" id="{DCC1531B-0BD2-AE3E-1ACE-747BF2EAE9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3529" r="-11765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组合 43">
              <a:extLst>
                <a:ext uri="{FF2B5EF4-FFF2-40B4-BE49-F238E27FC236}">
                  <a16:creationId xmlns:a16="http://schemas.microsoft.com/office/drawing/2014/main" id="{FBEDB6DE-213D-87A4-5B11-C6D62076EDA7}"/>
                </a:ext>
              </a:extLst>
            </p:cNvPr>
            <p:cNvGrpSpPr/>
            <p:nvPr/>
          </p:nvGrpSpPr>
          <p:grpSpPr>
            <a:xfrm>
              <a:off x="10535674" y="4929398"/>
              <a:ext cx="298056" cy="298056"/>
              <a:chOff x="7537799" y="4365104"/>
              <a:chExt cx="216024" cy="216024"/>
            </a:xfrm>
          </p:grpSpPr>
          <p:sp>
            <p:nvSpPr>
              <p:cNvPr id="31" name="椭圆 109">
                <a:extLst>
                  <a:ext uri="{FF2B5EF4-FFF2-40B4-BE49-F238E27FC236}">
                    <a16:creationId xmlns:a16="http://schemas.microsoft.com/office/drawing/2014/main" id="{ED5C99FF-69A1-260E-B80B-AE49A34D6259}"/>
                  </a:ext>
                </a:extLst>
              </p:cNvPr>
              <p:cNvSpPr/>
              <p:nvPr/>
            </p:nvSpPr>
            <p:spPr>
              <a:xfrm>
                <a:off x="7537799" y="4365104"/>
                <a:ext cx="216024" cy="216024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110">
                    <a:extLst>
                      <a:ext uri="{FF2B5EF4-FFF2-40B4-BE49-F238E27FC236}">
                        <a16:creationId xmlns:a16="http://schemas.microsoft.com/office/drawing/2014/main" id="{9AE63761-A10F-A742-EEC0-641B2D45D29B}"/>
                      </a:ext>
                    </a:extLst>
                  </p:cNvPr>
                  <p:cNvSpPr txBox="1"/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32" name="文本框 110">
                    <a:extLst>
                      <a:ext uri="{FF2B5EF4-FFF2-40B4-BE49-F238E27FC236}">
                        <a16:creationId xmlns:a16="http://schemas.microsoft.com/office/drawing/2014/main" id="{9AE63761-A10F-A742-EEC0-641B2D45D2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3529" r="-11765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组合 44">
              <a:extLst>
                <a:ext uri="{FF2B5EF4-FFF2-40B4-BE49-F238E27FC236}">
                  <a16:creationId xmlns:a16="http://schemas.microsoft.com/office/drawing/2014/main" id="{7DD9504A-F074-C361-BDAF-E358AA0E21A9}"/>
                </a:ext>
              </a:extLst>
            </p:cNvPr>
            <p:cNvGrpSpPr/>
            <p:nvPr/>
          </p:nvGrpSpPr>
          <p:grpSpPr>
            <a:xfrm>
              <a:off x="10542447" y="5606159"/>
              <a:ext cx="298056" cy="298056"/>
              <a:chOff x="7537799" y="4365104"/>
              <a:chExt cx="216024" cy="216024"/>
            </a:xfrm>
          </p:grpSpPr>
          <p:sp>
            <p:nvSpPr>
              <p:cNvPr id="29" name="椭圆 106">
                <a:extLst>
                  <a:ext uri="{FF2B5EF4-FFF2-40B4-BE49-F238E27FC236}">
                    <a16:creationId xmlns:a16="http://schemas.microsoft.com/office/drawing/2014/main" id="{E008026E-6A04-70D0-BCFC-6B508E2CA431}"/>
                  </a:ext>
                </a:extLst>
              </p:cNvPr>
              <p:cNvSpPr/>
              <p:nvPr/>
            </p:nvSpPr>
            <p:spPr>
              <a:xfrm>
                <a:off x="7537799" y="4365104"/>
                <a:ext cx="216024" cy="216024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108">
                    <a:extLst>
                      <a:ext uri="{FF2B5EF4-FFF2-40B4-BE49-F238E27FC236}">
                        <a16:creationId xmlns:a16="http://schemas.microsoft.com/office/drawing/2014/main" id="{8DF6B99C-AA94-4B24-C948-3EBB9AC70FBC}"/>
                      </a:ext>
                    </a:extLst>
                  </p:cNvPr>
                  <p:cNvSpPr txBox="1"/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30" name="文本框 108">
                    <a:extLst>
                      <a:ext uri="{FF2B5EF4-FFF2-40B4-BE49-F238E27FC236}">
                        <a16:creationId xmlns:a16="http://schemas.microsoft.com/office/drawing/2014/main" id="{8DF6B99C-AA94-4B24-C948-3EBB9AC70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11111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直线连接符 90">
              <a:extLst>
                <a:ext uri="{FF2B5EF4-FFF2-40B4-BE49-F238E27FC236}">
                  <a16:creationId xmlns:a16="http://schemas.microsoft.com/office/drawing/2014/main" id="{96DAD4D7-A7B9-0BBD-9E29-0B896109798C}"/>
                </a:ext>
              </a:extLst>
            </p:cNvPr>
            <p:cNvCxnSpPr>
              <a:stCxn id="46" idx="3"/>
              <a:endCxn id="37" idx="3"/>
            </p:cNvCxnSpPr>
            <p:nvPr/>
          </p:nvCxnSpPr>
          <p:spPr>
            <a:xfrm flipV="1">
              <a:off x="9213380" y="3153515"/>
              <a:ext cx="1365940" cy="31799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线连接符 91">
              <a:extLst>
                <a:ext uri="{FF2B5EF4-FFF2-40B4-BE49-F238E27FC236}">
                  <a16:creationId xmlns:a16="http://schemas.microsoft.com/office/drawing/2014/main" id="{F4F8CFF8-47F5-86A9-FFAC-42304DE719D8}"/>
                </a:ext>
              </a:extLst>
            </p:cNvPr>
            <p:cNvCxnSpPr>
              <a:cxnSpLocks/>
              <a:stCxn id="42" idx="3"/>
              <a:endCxn id="31" idx="2"/>
            </p:cNvCxnSpPr>
            <p:nvPr/>
          </p:nvCxnSpPr>
          <p:spPr>
            <a:xfrm>
              <a:off x="9218812" y="4779359"/>
              <a:ext cx="1316871" cy="29906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线连接符 92">
              <a:extLst>
                <a:ext uri="{FF2B5EF4-FFF2-40B4-BE49-F238E27FC236}">
                  <a16:creationId xmlns:a16="http://schemas.microsoft.com/office/drawing/2014/main" id="{AD837C0E-ACD1-DC1D-5368-918C08B91B3B}"/>
                </a:ext>
              </a:extLst>
            </p:cNvPr>
            <p:cNvCxnSpPr>
              <a:cxnSpLocks/>
              <a:stCxn id="46" idx="3"/>
              <a:endCxn id="35" idx="2"/>
            </p:cNvCxnSpPr>
            <p:nvPr/>
          </p:nvCxnSpPr>
          <p:spPr>
            <a:xfrm>
              <a:off x="9213380" y="3471513"/>
              <a:ext cx="1322303" cy="25338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线连接符 93">
              <a:extLst>
                <a:ext uri="{FF2B5EF4-FFF2-40B4-BE49-F238E27FC236}">
                  <a16:creationId xmlns:a16="http://schemas.microsoft.com/office/drawing/2014/main" id="{F4D10CDC-4BDD-7599-88A6-F07804DE1158}"/>
                </a:ext>
              </a:extLst>
            </p:cNvPr>
            <p:cNvCxnSpPr>
              <a:cxnSpLocks/>
              <a:stCxn id="44" idx="3"/>
              <a:endCxn id="33" idx="2"/>
            </p:cNvCxnSpPr>
            <p:nvPr/>
          </p:nvCxnSpPr>
          <p:spPr>
            <a:xfrm>
              <a:off x="9218802" y="4125436"/>
              <a:ext cx="1329289" cy="27622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线连接符 94">
              <a:extLst>
                <a:ext uri="{FF2B5EF4-FFF2-40B4-BE49-F238E27FC236}">
                  <a16:creationId xmlns:a16="http://schemas.microsoft.com/office/drawing/2014/main" id="{FEDE824B-479F-17AF-FE49-6A3192394B3D}"/>
                </a:ext>
              </a:extLst>
            </p:cNvPr>
            <p:cNvCxnSpPr>
              <a:cxnSpLocks/>
              <a:stCxn id="42" idx="3"/>
              <a:endCxn id="29" idx="1"/>
            </p:cNvCxnSpPr>
            <p:nvPr/>
          </p:nvCxnSpPr>
          <p:spPr>
            <a:xfrm>
              <a:off x="9218812" y="4779359"/>
              <a:ext cx="1367293" cy="87044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线连接符 95">
              <a:extLst>
                <a:ext uri="{FF2B5EF4-FFF2-40B4-BE49-F238E27FC236}">
                  <a16:creationId xmlns:a16="http://schemas.microsoft.com/office/drawing/2014/main" id="{3A46B6C1-E0A2-0E98-BBB7-F09E34B2DCF4}"/>
                </a:ext>
              </a:extLst>
            </p:cNvPr>
            <p:cNvCxnSpPr>
              <a:cxnSpLocks/>
              <a:stCxn id="40" idx="3"/>
              <a:endCxn id="33" idx="2"/>
            </p:cNvCxnSpPr>
            <p:nvPr/>
          </p:nvCxnSpPr>
          <p:spPr>
            <a:xfrm flipV="1">
              <a:off x="9218812" y="4401660"/>
              <a:ext cx="1329279" cy="103162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96">
                  <a:extLst>
                    <a:ext uri="{FF2B5EF4-FFF2-40B4-BE49-F238E27FC236}">
                      <a16:creationId xmlns:a16="http://schemas.microsoft.com/office/drawing/2014/main" id="{EAE47DCE-C1F6-4F70-42FA-8F3D7ACC341F}"/>
                    </a:ext>
                  </a:extLst>
                </p:cNvPr>
                <p:cNvSpPr txBox="1"/>
                <p:nvPr/>
              </p:nvSpPr>
              <p:spPr>
                <a:xfrm>
                  <a:off x="9770700" y="2991632"/>
                  <a:ext cx="246403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21" name="文本框 96">
                  <a:extLst>
                    <a:ext uri="{FF2B5EF4-FFF2-40B4-BE49-F238E27FC236}">
                      <a16:creationId xmlns:a16="http://schemas.microsoft.com/office/drawing/2014/main" id="{EAE47DCE-C1F6-4F70-42FA-8F3D7ACC34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0700" y="2991632"/>
                  <a:ext cx="246403" cy="273636"/>
                </a:xfrm>
                <a:prstGeom prst="rect">
                  <a:avLst/>
                </a:prstGeom>
                <a:blipFill>
                  <a:blip r:embed="rId13"/>
                  <a:stretch>
                    <a:fillRect l="-16667" r="-11111" b="-20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97">
                  <a:extLst>
                    <a:ext uri="{FF2B5EF4-FFF2-40B4-BE49-F238E27FC236}">
                      <a16:creationId xmlns:a16="http://schemas.microsoft.com/office/drawing/2014/main" id="{900A4F0B-C90D-DEF5-A30C-005AE0D9B8E4}"/>
                    </a:ext>
                  </a:extLst>
                </p:cNvPr>
                <p:cNvSpPr txBox="1"/>
                <p:nvPr/>
              </p:nvSpPr>
              <p:spPr>
                <a:xfrm>
                  <a:off x="10023770" y="3368490"/>
                  <a:ext cx="251826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22" name="文本框 97">
                  <a:extLst>
                    <a:ext uri="{FF2B5EF4-FFF2-40B4-BE49-F238E27FC236}">
                      <a16:creationId xmlns:a16="http://schemas.microsoft.com/office/drawing/2014/main" id="{900A4F0B-C90D-DEF5-A30C-005AE0D9B8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3770" y="3368490"/>
                  <a:ext cx="251826" cy="273636"/>
                </a:xfrm>
                <a:prstGeom prst="rect">
                  <a:avLst/>
                </a:prstGeom>
                <a:blipFill>
                  <a:blip r:embed="rId14"/>
                  <a:stretch>
                    <a:fillRect l="-16667" r="-5556" b="-14286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线连接符 98">
              <a:extLst>
                <a:ext uri="{FF2B5EF4-FFF2-40B4-BE49-F238E27FC236}">
                  <a16:creationId xmlns:a16="http://schemas.microsoft.com/office/drawing/2014/main" id="{263BC86C-90EE-54E4-5730-D15BC38A21FA}"/>
                </a:ext>
              </a:extLst>
            </p:cNvPr>
            <p:cNvCxnSpPr>
              <a:cxnSpLocks/>
              <a:stCxn id="40" idx="3"/>
              <a:endCxn id="35" idx="2"/>
            </p:cNvCxnSpPr>
            <p:nvPr/>
          </p:nvCxnSpPr>
          <p:spPr>
            <a:xfrm flipV="1">
              <a:off x="9218812" y="3724899"/>
              <a:ext cx="1316871" cy="170838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99">
                  <a:extLst>
                    <a:ext uri="{FF2B5EF4-FFF2-40B4-BE49-F238E27FC236}">
                      <a16:creationId xmlns:a16="http://schemas.microsoft.com/office/drawing/2014/main" id="{6AD135BD-9F8C-173C-E250-E4921ADB6D04}"/>
                    </a:ext>
                  </a:extLst>
                </p:cNvPr>
                <p:cNvSpPr txBox="1"/>
                <p:nvPr/>
              </p:nvSpPr>
              <p:spPr>
                <a:xfrm>
                  <a:off x="9701799" y="3948920"/>
                  <a:ext cx="246403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24" name="文本框 99">
                  <a:extLst>
                    <a:ext uri="{FF2B5EF4-FFF2-40B4-BE49-F238E27FC236}">
                      <a16:creationId xmlns:a16="http://schemas.microsoft.com/office/drawing/2014/main" id="{6AD135BD-9F8C-173C-E250-E4921ADB6D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1799" y="3948920"/>
                  <a:ext cx="246403" cy="273636"/>
                </a:xfrm>
                <a:prstGeom prst="rect">
                  <a:avLst/>
                </a:prstGeom>
                <a:blipFill>
                  <a:blip r:embed="rId15"/>
                  <a:stretch>
                    <a:fillRect l="-16667" r="-11111" b="-15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100">
                  <a:extLst>
                    <a:ext uri="{FF2B5EF4-FFF2-40B4-BE49-F238E27FC236}">
                      <a16:creationId xmlns:a16="http://schemas.microsoft.com/office/drawing/2014/main" id="{6DDCAB84-5FD2-5C8E-2AB8-5CA4342755C0}"/>
                    </a:ext>
                  </a:extLst>
                </p:cNvPr>
                <p:cNvSpPr txBox="1"/>
                <p:nvPr/>
              </p:nvSpPr>
              <p:spPr>
                <a:xfrm>
                  <a:off x="9450038" y="4587445"/>
                  <a:ext cx="251826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25" name="文本框 100">
                  <a:extLst>
                    <a:ext uri="{FF2B5EF4-FFF2-40B4-BE49-F238E27FC236}">
                      <a16:creationId xmlns:a16="http://schemas.microsoft.com/office/drawing/2014/main" id="{6DDCAB84-5FD2-5C8E-2AB8-5CA434275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0038" y="4587445"/>
                  <a:ext cx="251826" cy="273636"/>
                </a:xfrm>
                <a:prstGeom prst="rect">
                  <a:avLst/>
                </a:prstGeom>
                <a:blipFill>
                  <a:blip r:embed="rId16"/>
                  <a:stretch>
                    <a:fillRect l="-16667" r="-11111" b="-15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102">
                  <a:extLst>
                    <a:ext uri="{FF2B5EF4-FFF2-40B4-BE49-F238E27FC236}">
                      <a16:creationId xmlns:a16="http://schemas.microsoft.com/office/drawing/2014/main" id="{02784430-58F8-9DE5-A00D-C35F3748BDE1}"/>
                    </a:ext>
                  </a:extLst>
                </p:cNvPr>
                <p:cNvSpPr txBox="1"/>
                <p:nvPr/>
              </p:nvSpPr>
              <p:spPr>
                <a:xfrm>
                  <a:off x="10088666" y="5109960"/>
                  <a:ext cx="251826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26" name="文本框 102">
                  <a:extLst>
                    <a:ext uri="{FF2B5EF4-FFF2-40B4-BE49-F238E27FC236}">
                      <a16:creationId xmlns:a16="http://schemas.microsoft.com/office/drawing/2014/main" id="{02784430-58F8-9DE5-A00D-C35F3748BD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8666" y="5109960"/>
                  <a:ext cx="251826" cy="273636"/>
                </a:xfrm>
                <a:prstGeom prst="rect">
                  <a:avLst/>
                </a:prstGeom>
                <a:blipFill>
                  <a:blip r:embed="rId17"/>
                  <a:stretch>
                    <a:fillRect l="-16667" r="-11111" b="-15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103">
                  <a:extLst>
                    <a:ext uri="{FF2B5EF4-FFF2-40B4-BE49-F238E27FC236}">
                      <a16:creationId xmlns:a16="http://schemas.microsoft.com/office/drawing/2014/main" id="{30835B57-9912-0090-C57D-84D41A1ACED3}"/>
                    </a:ext>
                  </a:extLst>
                </p:cNvPr>
                <p:cNvSpPr txBox="1"/>
                <p:nvPr/>
              </p:nvSpPr>
              <p:spPr>
                <a:xfrm>
                  <a:off x="9918884" y="4515304"/>
                  <a:ext cx="251826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27" name="文本框 103">
                  <a:extLst>
                    <a:ext uri="{FF2B5EF4-FFF2-40B4-BE49-F238E27FC236}">
                      <a16:creationId xmlns:a16="http://schemas.microsoft.com/office/drawing/2014/main" id="{30835B57-9912-0090-C57D-84D41A1AC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8884" y="4515304"/>
                  <a:ext cx="251826" cy="273636"/>
                </a:xfrm>
                <a:prstGeom prst="rect">
                  <a:avLst/>
                </a:prstGeom>
                <a:blipFill>
                  <a:blip r:embed="rId18"/>
                  <a:stretch>
                    <a:fillRect l="-10526" r="-5263" b="-15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105">
                  <a:extLst>
                    <a:ext uri="{FF2B5EF4-FFF2-40B4-BE49-F238E27FC236}">
                      <a16:creationId xmlns:a16="http://schemas.microsoft.com/office/drawing/2014/main" id="{C4DE66EB-246D-56DF-3F12-634A31ABC5E6}"/>
                    </a:ext>
                  </a:extLst>
                </p:cNvPr>
                <p:cNvSpPr txBox="1"/>
                <p:nvPr/>
              </p:nvSpPr>
              <p:spPr>
                <a:xfrm>
                  <a:off x="9655479" y="4341224"/>
                  <a:ext cx="251826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28" name="文本框 105">
                  <a:extLst>
                    <a:ext uri="{FF2B5EF4-FFF2-40B4-BE49-F238E27FC236}">
                      <a16:creationId xmlns:a16="http://schemas.microsoft.com/office/drawing/2014/main" id="{C4DE66EB-246D-56DF-3F12-634A31ABC5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479" y="4341224"/>
                  <a:ext cx="251826" cy="273636"/>
                </a:xfrm>
                <a:prstGeom prst="rect">
                  <a:avLst/>
                </a:prstGeom>
                <a:blipFill>
                  <a:blip r:embed="rId19"/>
                  <a:stretch>
                    <a:fillRect l="-16667" r="-11111" b="-15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6">
                <a:extLst>
                  <a:ext uri="{FF2B5EF4-FFF2-40B4-BE49-F238E27FC236}">
                    <a16:creationId xmlns:a16="http://schemas.microsoft.com/office/drawing/2014/main" id="{592D97C9-90EC-4CF5-CD26-F7A1D55775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2862" y="2144736"/>
                <a:ext cx="4399681" cy="2509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51460" indent="-251460" algn="l" defTabSz="1005840" rtl="0" eaLnBrk="1" latinLnBrk="0" hangingPunct="1">
                  <a:lnSpc>
                    <a:spcPct val="90000"/>
                  </a:lnSpc>
                  <a:spcBef>
                    <a:spcPts val="1100"/>
                  </a:spcBef>
                  <a:buFont typeface="Arial" panose="020B0604020202020204" pitchFamily="34" charset="0"/>
                  <a:buChar char="•"/>
                  <a:defRPr sz="30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5438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Courier New" panose="02070309020205020404" pitchFamily="49" charset="0"/>
                  <a:buChar char="o"/>
                  <a:defRPr sz="24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25730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022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314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6606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6898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190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7482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JP" sz="2000" u="sng" dirty="0">
                    <a:latin typeface="Cambria" panose="02040503050406030204" pitchFamily="18" charset="0"/>
                  </a:rPr>
                  <a:t>Discrete-time temporal graphs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stream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graph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snapshot</m:t>
                    </m:r>
                  </m:oMath>
                </a14:m>
                <a:r>
                  <a:rPr lang="en-US" altLang="zh-CN" sz="2000" b="0" dirty="0">
                    <a:latin typeface="Cambria Math" panose="02040503050406030204" pitchFamily="18" charset="0"/>
                  </a:rPr>
                  <a:t>s:</a:t>
                </a:r>
                <a:br>
                  <a:rPr lang="en-US" altLang="zh-CN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altLang="zh-CN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JP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Content Placeholder 6">
                <a:extLst>
                  <a:ext uri="{FF2B5EF4-FFF2-40B4-BE49-F238E27FC236}">
                    <a16:creationId xmlns:a16="http://schemas.microsoft.com/office/drawing/2014/main" id="{592D97C9-90EC-4CF5-CD26-F7A1D5577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62" y="2144736"/>
                <a:ext cx="4399681" cy="2509300"/>
              </a:xfrm>
              <a:prstGeom prst="rect">
                <a:avLst/>
              </a:prstGeom>
              <a:blipFill>
                <a:blip r:embed="rId20"/>
                <a:stretch>
                  <a:fillRect l="-1437" t="-2010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6">
                <a:extLst>
                  <a:ext uri="{FF2B5EF4-FFF2-40B4-BE49-F238E27FC236}">
                    <a16:creationId xmlns:a16="http://schemas.microsoft.com/office/drawing/2014/main" id="{9D27EC1A-E352-5F24-8C5E-580DB695F2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6396" y="2092158"/>
                <a:ext cx="4399681" cy="23959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51460" indent="-251460" algn="l" defTabSz="1005840" rtl="0" eaLnBrk="1" latinLnBrk="0" hangingPunct="1">
                  <a:lnSpc>
                    <a:spcPct val="90000"/>
                  </a:lnSpc>
                  <a:spcBef>
                    <a:spcPts val="1100"/>
                  </a:spcBef>
                  <a:buFont typeface="Arial" panose="020B0604020202020204" pitchFamily="34" charset="0"/>
                  <a:buChar char="•"/>
                  <a:defRPr sz="30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5438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Courier New" panose="02070309020205020404" pitchFamily="49" charset="0"/>
                  <a:buChar char="o"/>
                  <a:defRPr sz="24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25730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022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314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6606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6898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190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7482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JP" sz="2000" b="1" u="sng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Continuous-time temporal graphs </a:t>
                </a:r>
              </a:p>
              <a:p>
                <a:pPr>
                  <a:lnSpc>
                    <a:spcPct val="120000"/>
                  </a:lnSpc>
                </a:pPr>
                <a:r>
                  <a:rPr lang="en-JP" sz="2000" dirty="0">
                    <a:latin typeface="Cambria" panose="02040503050406030204" pitchFamily="18" charset="0"/>
                  </a:rPr>
                  <a:t>A stream of edges: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JP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JP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JP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JP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JP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,</m:t>
                        </m:r>
                        <m:d>
                          <m:dPr>
                            <m:ctrlPr>
                              <a:rPr lang="en-JP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JP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JP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JP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,⋯,</m:t>
                        </m:r>
                        <m:d>
                          <m:dPr>
                            <m:ctrlPr>
                              <a:rPr lang="en-JP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JP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JP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JP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dirty="0">
                  <a:effectLst/>
                  <a:latin typeface="Cambria" panose="02040503050406030204" pitchFamily="18" charset="0"/>
                  <a:ea typeface="DengXian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</a:pPr>
                <a:endParaRPr lang="en-US" sz="2000" dirty="0">
                  <a:effectLst/>
                  <a:latin typeface="Cambria" panose="02040503050406030204" pitchFamily="18" charset="0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8" name="Content Placeholder 6">
                <a:extLst>
                  <a:ext uri="{FF2B5EF4-FFF2-40B4-BE49-F238E27FC236}">
                    <a16:creationId xmlns:a16="http://schemas.microsoft.com/office/drawing/2014/main" id="{9D27EC1A-E352-5F24-8C5E-580DB695F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396" y="2092158"/>
                <a:ext cx="4399681" cy="2395962"/>
              </a:xfrm>
              <a:prstGeom prst="rect">
                <a:avLst/>
              </a:prstGeom>
              <a:blipFill>
                <a:blip r:embed="rId21"/>
                <a:stretch>
                  <a:fillRect l="-1441" r="-1153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itle 1">
            <a:extLst>
              <a:ext uri="{FF2B5EF4-FFF2-40B4-BE49-F238E27FC236}">
                <a16:creationId xmlns:a16="http://schemas.microsoft.com/office/drawing/2014/main" id="{5DFE22A1-C333-02F1-F921-E301AA9B0B8A}"/>
              </a:ext>
            </a:extLst>
          </p:cNvPr>
          <p:cNvSpPr txBox="1">
            <a:spLocks/>
          </p:cNvSpPr>
          <p:nvPr/>
        </p:nvSpPr>
        <p:spPr>
          <a:xfrm>
            <a:off x="605691" y="360190"/>
            <a:ext cx="8093926" cy="127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Temporal Graphs Categories</a:t>
            </a:r>
            <a:endParaRPr lang="en-CN" dirty="0">
              <a:latin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31937-ED2E-3354-C09F-D1B7CBAFD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978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C871672-5AD9-6F6E-B8D5-26CF02C9441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02919" y="1519538"/>
                <a:ext cx="9389225" cy="5681362"/>
              </a:xfrm>
            </p:spPr>
            <p:txBody>
              <a:bodyPr>
                <a:normAutofit/>
              </a:bodyPr>
              <a:lstStyle/>
              <a:p>
                <a:r>
                  <a:rPr lang="en-JP" sz="2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Future link prediction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2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G</a:t>
                </a:r>
                <a:r>
                  <a:rPr lang="en-US" sz="2200" dirty="0">
                    <a:effectLst/>
                    <a:latin typeface="Georgia" panose="02040502050405020303" pitchFamily="18" charset="0"/>
                    <a:ea typeface="DengXian" panose="02010600030101010101" pitchFamily="2" charset="-122"/>
                  </a:rPr>
                  <a:t>iven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>
                    <a:effectLst/>
                    <a:latin typeface="Georgia" panose="02040502050405020303" pitchFamily="18" charset="0"/>
                    <a:ea typeface="DengXia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</m:ctrlPr>
                      </m:d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𝑠</m:t>
                        </m:r>
                        <m:r>
                          <a:rPr lang="en-US" sz="22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,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𝑑</m:t>
                        </m:r>
                        <m:r>
                          <a:rPr lang="en-US" sz="22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,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and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𝐸</m:t>
                    </m:r>
                  </m:oMath>
                </a14:m>
                <a:r>
                  <a:rPr lang="en-US" sz="2200" dirty="0">
                    <a:effectLst/>
                    <a:latin typeface="Georgia" panose="02040502050405020303" pitchFamily="18" charset="0"/>
                    <a:ea typeface="DengXian" panose="02010600030101010101" pitchFamily="2" charset="-122"/>
                  </a:rPr>
                  <a:t> before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𝑡</m:t>
                    </m:r>
                  </m:oMath>
                </a14:m>
                <a:r>
                  <a:rPr lang="en-US" sz="2200" dirty="0">
                    <a:effectLst/>
                    <a:latin typeface="Georgia" panose="02040502050405020303" pitchFamily="18" charset="0"/>
                    <a:ea typeface="DengXian" panose="02010600030101010101" pitchFamily="2" charset="-122"/>
                  </a:rPr>
                  <a:t>, the model is asked to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DengXian" panose="02010600030101010101" pitchFamily="2" charset="-122"/>
                  </a:rPr>
                  <a:t>predict the likelihood of the edge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(</m:t>
                    </m:r>
                    <m:r>
                      <a:rPr lang="en-US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𝑠</m:t>
                    </m:r>
                    <m:r>
                      <a:rPr lang="en-US" sz="2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,</m:t>
                    </m:r>
                    <m:r>
                      <a:rPr lang="en-US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𝑑</m:t>
                    </m:r>
                    <m:r>
                      <a:rPr lang="en-US" sz="2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DengXian" panose="02010600030101010101" pitchFamily="2" charset="-122"/>
                  </a:rPr>
                  <a:t> appearing at time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effectLst/>
                    <a:latin typeface="Georgia" panose="02040502050405020303" pitchFamily="18" charset="0"/>
                    <a:ea typeface="DengXian" panose="02010600030101010101" pitchFamily="2" charset="-122"/>
                  </a:rPr>
                  <a:t>.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JP" sz="2200" dirty="0">
                    <a:latin typeface="Cambria" panose="02040503050406030204" pitchFamily="18" charset="0"/>
                  </a:rPr>
                  <a:t>Ranking problem: the model is asked to </a:t>
                </a:r>
                <a:r>
                  <a:rPr lang="en-JP" sz="2200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rank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𝑑</m:t>
                    </m:r>
                  </m:oMath>
                </a14:m>
                <a:r>
                  <a:rPr lang="en-JP" sz="2200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higher among sampled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JP" sz="2200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nodes.</a:t>
                </a:r>
              </a:p>
              <a:p>
                <a:pPr lvl="1">
                  <a:lnSpc>
                    <a:spcPct val="120000"/>
                  </a:lnSpc>
                </a:pPr>
                <a:endParaRPr lang="en-US" sz="2200" dirty="0">
                  <a:effectLst/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C871672-5AD9-6F6E-B8D5-26CF02C94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02919" y="1519538"/>
                <a:ext cx="9389225" cy="5681362"/>
              </a:xfrm>
              <a:blipFill>
                <a:blip r:embed="rId3"/>
                <a:stretch>
                  <a:fillRect l="-810" t="-1563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47E68C3-1161-4ACF-1418-07C9E6F6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Tasks of Temporal GNNs</a:t>
            </a:r>
            <a:endParaRPr lang="en-CN" dirty="0">
              <a:latin typeface="Cambria" panose="02040503050406030204" pitchFamily="18" charset="0"/>
            </a:endParaRPr>
          </a:p>
        </p:txBody>
      </p:sp>
      <p:grpSp>
        <p:nvGrpSpPr>
          <p:cNvPr id="3" name="组合 1">
            <a:extLst>
              <a:ext uri="{FF2B5EF4-FFF2-40B4-BE49-F238E27FC236}">
                <a16:creationId xmlns:a16="http://schemas.microsoft.com/office/drawing/2014/main" id="{B8DB1D49-AA0B-6492-8A18-44966615BC9B}"/>
              </a:ext>
            </a:extLst>
          </p:cNvPr>
          <p:cNvGrpSpPr/>
          <p:nvPr/>
        </p:nvGrpSpPr>
        <p:grpSpPr>
          <a:xfrm>
            <a:off x="1061554" y="3807144"/>
            <a:ext cx="1711463" cy="2704028"/>
            <a:chOff x="8889905" y="2899112"/>
            <a:chExt cx="1956233" cy="300510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652DECC-03CB-5060-9F64-D3BCDD6FD762}"/>
                </a:ext>
              </a:extLst>
            </p:cNvPr>
            <p:cNvGrpSpPr/>
            <p:nvPr/>
          </p:nvGrpSpPr>
          <p:grpSpPr>
            <a:xfrm>
              <a:off x="8889908" y="3334694"/>
              <a:ext cx="323472" cy="298056"/>
              <a:chOff x="7536160" y="4365104"/>
              <a:chExt cx="234445" cy="216024"/>
            </a:xfrm>
          </p:grpSpPr>
          <p:sp>
            <p:nvSpPr>
              <p:cNvPr id="104" name="椭圆 1034">
                <a:extLst>
                  <a:ext uri="{FF2B5EF4-FFF2-40B4-BE49-F238E27FC236}">
                    <a16:creationId xmlns:a16="http://schemas.microsoft.com/office/drawing/2014/main" id="{8C6CBE42-3A7D-D032-08A9-5FEF1E0BC732}"/>
                  </a:ext>
                </a:extLst>
              </p:cNvPr>
              <p:cNvSpPr/>
              <p:nvPr/>
            </p:nvSpPr>
            <p:spPr>
              <a:xfrm>
                <a:off x="7536160" y="4365104"/>
                <a:ext cx="216024" cy="216024"/>
              </a:xfrm>
              <a:prstGeom prst="ellipse">
                <a:avLst/>
              </a:prstGeom>
              <a:solidFill>
                <a:srgbClr val="FFBFB5"/>
              </a:solidFill>
              <a:ln w="12700">
                <a:solidFill>
                  <a:srgbClr val="FC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文本框 1057">
                    <a:extLst>
                      <a:ext uri="{FF2B5EF4-FFF2-40B4-BE49-F238E27FC236}">
                        <a16:creationId xmlns:a16="http://schemas.microsoft.com/office/drawing/2014/main" id="{22087594-C515-D066-CF7C-2320785D98B5}"/>
                      </a:ext>
                    </a:extLst>
                  </p:cNvPr>
                  <p:cNvSpPr txBox="1"/>
                  <p:nvPr/>
                </p:nvSpPr>
                <p:spPr>
                  <a:xfrm>
                    <a:off x="7560306" y="4365104"/>
                    <a:ext cx="210299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105" name="文本框 1057">
                    <a:extLst>
                      <a:ext uri="{FF2B5EF4-FFF2-40B4-BE49-F238E27FC236}">
                        <a16:creationId xmlns:a16="http://schemas.microsoft.com/office/drawing/2014/main" id="{22087594-C515-D066-CF7C-2320785D98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0306" y="4365104"/>
                    <a:ext cx="210299" cy="19832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524" r="-9524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id="{616CECA4-7EC8-2ACC-0449-4022A836DB43}"/>
                </a:ext>
              </a:extLst>
            </p:cNvPr>
            <p:cNvGrpSpPr/>
            <p:nvPr/>
          </p:nvGrpSpPr>
          <p:grpSpPr>
            <a:xfrm>
              <a:off x="8889905" y="3988617"/>
              <a:ext cx="328897" cy="298056"/>
              <a:chOff x="7536160" y="4365104"/>
              <a:chExt cx="238377" cy="216024"/>
            </a:xfrm>
          </p:grpSpPr>
          <p:sp>
            <p:nvSpPr>
              <p:cNvPr id="102" name="椭圆 1032">
                <a:extLst>
                  <a:ext uri="{FF2B5EF4-FFF2-40B4-BE49-F238E27FC236}">
                    <a16:creationId xmlns:a16="http://schemas.microsoft.com/office/drawing/2014/main" id="{895993AE-4A04-B902-C50D-30DC5C81845E}"/>
                  </a:ext>
                </a:extLst>
              </p:cNvPr>
              <p:cNvSpPr/>
              <p:nvPr/>
            </p:nvSpPr>
            <p:spPr>
              <a:xfrm>
                <a:off x="7536160" y="4365104"/>
                <a:ext cx="216024" cy="216024"/>
              </a:xfrm>
              <a:prstGeom prst="ellipse">
                <a:avLst/>
              </a:prstGeom>
              <a:solidFill>
                <a:srgbClr val="FFBFB5"/>
              </a:solidFill>
              <a:ln w="12700">
                <a:solidFill>
                  <a:srgbClr val="FC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文本框 1033">
                    <a:extLst>
                      <a:ext uri="{FF2B5EF4-FFF2-40B4-BE49-F238E27FC236}">
                        <a16:creationId xmlns:a16="http://schemas.microsoft.com/office/drawing/2014/main" id="{014DABE6-383F-EEBA-271F-008B0061C3D9}"/>
                      </a:ext>
                    </a:extLst>
                  </p:cNvPr>
                  <p:cNvSpPr txBox="1"/>
                  <p:nvPr/>
                </p:nvSpPr>
                <p:spPr>
                  <a:xfrm>
                    <a:off x="7560306" y="4365104"/>
                    <a:ext cx="214231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103" name="文本框 1033">
                    <a:extLst>
                      <a:ext uri="{FF2B5EF4-FFF2-40B4-BE49-F238E27FC236}">
                        <a16:creationId xmlns:a16="http://schemas.microsoft.com/office/drawing/2014/main" id="{014DABE6-383F-EEBA-271F-008B0061C3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0306" y="4365104"/>
                    <a:ext cx="214231" cy="19832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9091" r="-4545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组合 12">
              <a:extLst>
                <a:ext uri="{FF2B5EF4-FFF2-40B4-BE49-F238E27FC236}">
                  <a16:creationId xmlns:a16="http://schemas.microsoft.com/office/drawing/2014/main" id="{64FF5E67-21C0-F441-CE3F-FA89E8C2C287}"/>
                </a:ext>
              </a:extLst>
            </p:cNvPr>
            <p:cNvGrpSpPr/>
            <p:nvPr/>
          </p:nvGrpSpPr>
          <p:grpSpPr>
            <a:xfrm>
              <a:off x="8889917" y="4642540"/>
              <a:ext cx="328896" cy="298056"/>
              <a:chOff x="7536160" y="4365104"/>
              <a:chExt cx="238376" cy="216024"/>
            </a:xfrm>
          </p:grpSpPr>
          <p:sp>
            <p:nvSpPr>
              <p:cNvPr id="100" name="椭圆 1027">
                <a:extLst>
                  <a:ext uri="{FF2B5EF4-FFF2-40B4-BE49-F238E27FC236}">
                    <a16:creationId xmlns:a16="http://schemas.microsoft.com/office/drawing/2014/main" id="{B2993D51-57C2-3C24-5950-2DE4C56F664E}"/>
                  </a:ext>
                </a:extLst>
              </p:cNvPr>
              <p:cNvSpPr/>
              <p:nvPr/>
            </p:nvSpPr>
            <p:spPr>
              <a:xfrm>
                <a:off x="7536160" y="4365104"/>
                <a:ext cx="216024" cy="216024"/>
              </a:xfrm>
              <a:prstGeom prst="ellipse">
                <a:avLst/>
              </a:prstGeom>
              <a:solidFill>
                <a:srgbClr val="FFBFB5"/>
              </a:solidFill>
              <a:ln w="12700">
                <a:solidFill>
                  <a:srgbClr val="FC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文本框 1029">
                    <a:extLst>
                      <a:ext uri="{FF2B5EF4-FFF2-40B4-BE49-F238E27FC236}">
                        <a16:creationId xmlns:a16="http://schemas.microsoft.com/office/drawing/2014/main" id="{F4A3312F-E63F-438F-4048-16BF4522FB8D}"/>
                      </a:ext>
                    </a:extLst>
                  </p:cNvPr>
                  <p:cNvSpPr txBox="1"/>
                  <p:nvPr/>
                </p:nvSpPr>
                <p:spPr>
                  <a:xfrm>
                    <a:off x="7560306" y="4365104"/>
                    <a:ext cx="214230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101" name="文本框 1029">
                    <a:extLst>
                      <a:ext uri="{FF2B5EF4-FFF2-40B4-BE49-F238E27FC236}">
                        <a16:creationId xmlns:a16="http://schemas.microsoft.com/office/drawing/2014/main" id="{F4A3312F-E63F-438F-4048-16BF4522FB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0306" y="4365104"/>
                    <a:ext cx="214230" cy="19832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091" r="-4545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组合 14">
              <a:extLst>
                <a:ext uri="{FF2B5EF4-FFF2-40B4-BE49-F238E27FC236}">
                  <a16:creationId xmlns:a16="http://schemas.microsoft.com/office/drawing/2014/main" id="{DF3CD617-2DDF-B80D-5A89-63C0C31998BF}"/>
                </a:ext>
              </a:extLst>
            </p:cNvPr>
            <p:cNvGrpSpPr/>
            <p:nvPr/>
          </p:nvGrpSpPr>
          <p:grpSpPr>
            <a:xfrm>
              <a:off x="8889917" y="5296462"/>
              <a:ext cx="328896" cy="298056"/>
              <a:chOff x="7536160" y="4365104"/>
              <a:chExt cx="238376" cy="216024"/>
            </a:xfrm>
          </p:grpSpPr>
          <p:sp>
            <p:nvSpPr>
              <p:cNvPr id="98" name="椭圆 118">
                <a:extLst>
                  <a:ext uri="{FF2B5EF4-FFF2-40B4-BE49-F238E27FC236}">
                    <a16:creationId xmlns:a16="http://schemas.microsoft.com/office/drawing/2014/main" id="{A36EBDF3-1462-5EF8-E5C9-134822B72701}"/>
                  </a:ext>
                </a:extLst>
              </p:cNvPr>
              <p:cNvSpPr/>
              <p:nvPr/>
            </p:nvSpPr>
            <p:spPr>
              <a:xfrm>
                <a:off x="7536160" y="4365104"/>
                <a:ext cx="216024" cy="216024"/>
              </a:xfrm>
              <a:prstGeom prst="ellipse">
                <a:avLst/>
              </a:prstGeom>
              <a:solidFill>
                <a:srgbClr val="FFBFB5"/>
              </a:solidFill>
              <a:ln w="12700">
                <a:solidFill>
                  <a:srgbClr val="FC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文本框 1025">
                    <a:extLst>
                      <a:ext uri="{FF2B5EF4-FFF2-40B4-BE49-F238E27FC236}">
                        <a16:creationId xmlns:a16="http://schemas.microsoft.com/office/drawing/2014/main" id="{2963E549-DAEA-0BAD-A674-975A199E1CA5}"/>
                      </a:ext>
                    </a:extLst>
                  </p:cNvPr>
                  <p:cNvSpPr txBox="1"/>
                  <p:nvPr/>
                </p:nvSpPr>
                <p:spPr>
                  <a:xfrm>
                    <a:off x="7560306" y="4365104"/>
                    <a:ext cx="214230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99" name="文本框 1025">
                    <a:extLst>
                      <a:ext uri="{FF2B5EF4-FFF2-40B4-BE49-F238E27FC236}">
                        <a16:creationId xmlns:a16="http://schemas.microsoft.com/office/drawing/2014/main" id="{2963E549-DAEA-0BAD-A674-975A199E1C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0306" y="4365104"/>
                    <a:ext cx="214230" cy="19832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091" r="-4545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组合 15">
              <a:extLst>
                <a:ext uri="{FF2B5EF4-FFF2-40B4-BE49-F238E27FC236}">
                  <a16:creationId xmlns:a16="http://schemas.microsoft.com/office/drawing/2014/main" id="{8487C75C-5430-4D73-F3AD-3ED0DA82A777}"/>
                </a:ext>
              </a:extLst>
            </p:cNvPr>
            <p:cNvGrpSpPr/>
            <p:nvPr/>
          </p:nvGrpSpPr>
          <p:grpSpPr>
            <a:xfrm>
              <a:off x="10535674" y="2899112"/>
              <a:ext cx="298056" cy="298056"/>
              <a:chOff x="7537799" y="4365104"/>
              <a:chExt cx="216024" cy="216024"/>
            </a:xfrm>
          </p:grpSpPr>
          <p:sp>
            <p:nvSpPr>
              <p:cNvPr id="96" name="椭圆 116">
                <a:extLst>
                  <a:ext uri="{FF2B5EF4-FFF2-40B4-BE49-F238E27FC236}">
                    <a16:creationId xmlns:a16="http://schemas.microsoft.com/office/drawing/2014/main" id="{F2E77BCA-9406-0298-B556-7F7F6DC0E8B3}"/>
                  </a:ext>
                </a:extLst>
              </p:cNvPr>
              <p:cNvSpPr/>
              <p:nvPr/>
            </p:nvSpPr>
            <p:spPr>
              <a:xfrm>
                <a:off x="7537799" y="4365104"/>
                <a:ext cx="216024" cy="216024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文本框 117">
                    <a:extLst>
                      <a:ext uri="{FF2B5EF4-FFF2-40B4-BE49-F238E27FC236}">
                        <a16:creationId xmlns:a16="http://schemas.microsoft.com/office/drawing/2014/main" id="{5C61773D-B0E7-6E02-A937-AD43EC69D2CE}"/>
                      </a:ext>
                    </a:extLst>
                  </p:cNvPr>
                  <p:cNvSpPr txBox="1"/>
                  <p:nvPr/>
                </p:nvSpPr>
                <p:spPr>
                  <a:xfrm>
                    <a:off x="7573159" y="4366205"/>
                    <a:ext cx="167803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97" name="文本框 117">
                    <a:extLst>
                      <a:ext uri="{FF2B5EF4-FFF2-40B4-BE49-F238E27FC236}">
                        <a16:creationId xmlns:a16="http://schemas.microsoft.com/office/drawing/2014/main" id="{5C61773D-B0E7-6E02-A937-AD43EC69D2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3159" y="4366205"/>
                    <a:ext cx="167803" cy="19832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000" r="-12500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组合 18">
              <a:extLst>
                <a:ext uri="{FF2B5EF4-FFF2-40B4-BE49-F238E27FC236}">
                  <a16:creationId xmlns:a16="http://schemas.microsoft.com/office/drawing/2014/main" id="{0BE19A01-4863-187E-FDD1-6DB6BF7CFF90}"/>
                </a:ext>
              </a:extLst>
            </p:cNvPr>
            <p:cNvGrpSpPr/>
            <p:nvPr/>
          </p:nvGrpSpPr>
          <p:grpSpPr>
            <a:xfrm>
              <a:off x="10535674" y="3575874"/>
              <a:ext cx="298056" cy="298056"/>
              <a:chOff x="7537799" y="4365104"/>
              <a:chExt cx="216024" cy="216024"/>
            </a:xfrm>
          </p:grpSpPr>
          <p:sp>
            <p:nvSpPr>
              <p:cNvPr id="94" name="椭圆 113">
                <a:extLst>
                  <a:ext uri="{FF2B5EF4-FFF2-40B4-BE49-F238E27FC236}">
                    <a16:creationId xmlns:a16="http://schemas.microsoft.com/office/drawing/2014/main" id="{EF20CFD7-CBDA-C8C7-3114-C46DCB88226A}"/>
                  </a:ext>
                </a:extLst>
              </p:cNvPr>
              <p:cNvSpPr/>
              <p:nvPr/>
            </p:nvSpPr>
            <p:spPr>
              <a:xfrm>
                <a:off x="7537799" y="4365104"/>
                <a:ext cx="216024" cy="216024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文本框 114">
                    <a:extLst>
                      <a:ext uri="{FF2B5EF4-FFF2-40B4-BE49-F238E27FC236}">
                        <a16:creationId xmlns:a16="http://schemas.microsoft.com/office/drawing/2014/main" id="{DC639A73-3952-DDAC-3C8A-52125A361765}"/>
                      </a:ext>
                    </a:extLst>
                  </p:cNvPr>
                  <p:cNvSpPr txBox="1"/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95" name="文本框 114">
                    <a:extLst>
                      <a:ext uri="{FF2B5EF4-FFF2-40B4-BE49-F238E27FC236}">
                        <a16:creationId xmlns:a16="http://schemas.microsoft.com/office/drawing/2014/main" id="{DC639A73-3952-DDAC-3C8A-52125A3617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3529" r="-5882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组合 19">
              <a:extLst>
                <a:ext uri="{FF2B5EF4-FFF2-40B4-BE49-F238E27FC236}">
                  <a16:creationId xmlns:a16="http://schemas.microsoft.com/office/drawing/2014/main" id="{3670C24F-F91A-C4D0-23EC-99328CBBFB72}"/>
                </a:ext>
              </a:extLst>
            </p:cNvPr>
            <p:cNvGrpSpPr/>
            <p:nvPr/>
          </p:nvGrpSpPr>
          <p:grpSpPr>
            <a:xfrm>
              <a:off x="10548082" y="4252636"/>
              <a:ext cx="298056" cy="298056"/>
              <a:chOff x="7537799" y="4365104"/>
              <a:chExt cx="216024" cy="216024"/>
            </a:xfrm>
          </p:grpSpPr>
          <p:sp>
            <p:nvSpPr>
              <p:cNvPr id="92" name="椭圆 111">
                <a:extLst>
                  <a:ext uri="{FF2B5EF4-FFF2-40B4-BE49-F238E27FC236}">
                    <a16:creationId xmlns:a16="http://schemas.microsoft.com/office/drawing/2014/main" id="{A9376B07-7DF8-3864-6F08-9665A678F792}"/>
                  </a:ext>
                </a:extLst>
              </p:cNvPr>
              <p:cNvSpPr/>
              <p:nvPr/>
            </p:nvSpPr>
            <p:spPr>
              <a:xfrm>
                <a:off x="7537799" y="4365104"/>
                <a:ext cx="216024" cy="216024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文本框 112">
                    <a:extLst>
                      <a:ext uri="{FF2B5EF4-FFF2-40B4-BE49-F238E27FC236}">
                        <a16:creationId xmlns:a16="http://schemas.microsoft.com/office/drawing/2014/main" id="{85E89E75-D97A-C6B7-A13D-DCE847FAC1E8}"/>
                      </a:ext>
                    </a:extLst>
                  </p:cNvPr>
                  <p:cNvSpPr txBox="1"/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93" name="文本框 112">
                    <a:extLst>
                      <a:ext uri="{FF2B5EF4-FFF2-40B4-BE49-F238E27FC236}">
                        <a16:creationId xmlns:a16="http://schemas.microsoft.com/office/drawing/2014/main" id="{85E89E75-D97A-C6B7-A13D-DCE847FAC1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3529" r="-5882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2" name="组合 43">
              <a:extLst>
                <a:ext uri="{FF2B5EF4-FFF2-40B4-BE49-F238E27FC236}">
                  <a16:creationId xmlns:a16="http://schemas.microsoft.com/office/drawing/2014/main" id="{FE812A54-A298-256C-D7DC-8F24584DBFCE}"/>
                </a:ext>
              </a:extLst>
            </p:cNvPr>
            <p:cNvGrpSpPr/>
            <p:nvPr/>
          </p:nvGrpSpPr>
          <p:grpSpPr>
            <a:xfrm>
              <a:off x="10535674" y="4929398"/>
              <a:ext cx="298056" cy="298056"/>
              <a:chOff x="7537799" y="4365104"/>
              <a:chExt cx="216024" cy="216024"/>
            </a:xfrm>
          </p:grpSpPr>
          <p:sp>
            <p:nvSpPr>
              <p:cNvPr id="90" name="椭圆 109">
                <a:extLst>
                  <a:ext uri="{FF2B5EF4-FFF2-40B4-BE49-F238E27FC236}">
                    <a16:creationId xmlns:a16="http://schemas.microsoft.com/office/drawing/2014/main" id="{531EFF75-13A0-CF84-52E8-889CE289D8E4}"/>
                  </a:ext>
                </a:extLst>
              </p:cNvPr>
              <p:cNvSpPr/>
              <p:nvPr/>
            </p:nvSpPr>
            <p:spPr>
              <a:xfrm>
                <a:off x="7537799" y="4365104"/>
                <a:ext cx="216024" cy="216024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文本框 110">
                    <a:extLst>
                      <a:ext uri="{FF2B5EF4-FFF2-40B4-BE49-F238E27FC236}">
                        <a16:creationId xmlns:a16="http://schemas.microsoft.com/office/drawing/2014/main" id="{C8256F47-236C-C959-84D7-92F760DC2A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91" name="文本框 110">
                    <a:extLst>
                      <a:ext uri="{FF2B5EF4-FFF2-40B4-BE49-F238E27FC236}">
                        <a16:creationId xmlns:a16="http://schemas.microsoft.com/office/drawing/2014/main" id="{C8256F47-236C-C959-84D7-92F760DC2A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3529" r="-5882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组合 44">
              <a:extLst>
                <a:ext uri="{FF2B5EF4-FFF2-40B4-BE49-F238E27FC236}">
                  <a16:creationId xmlns:a16="http://schemas.microsoft.com/office/drawing/2014/main" id="{2D2E11C6-EA3B-2A44-FD3D-DF635503D56E}"/>
                </a:ext>
              </a:extLst>
            </p:cNvPr>
            <p:cNvGrpSpPr/>
            <p:nvPr/>
          </p:nvGrpSpPr>
          <p:grpSpPr>
            <a:xfrm>
              <a:off x="10542447" y="5606159"/>
              <a:ext cx="298056" cy="298056"/>
              <a:chOff x="7537799" y="4365104"/>
              <a:chExt cx="216024" cy="216024"/>
            </a:xfrm>
          </p:grpSpPr>
          <p:sp>
            <p:nvSpPr>
              <p:cNvPr id="88" name="椭圆 106">
                <a:extLst>
                  <a:ext uri="{FF2B5EF4-FFF2-40B4-BE49-F238E27FC236}">
                    <a16:creationId xmlns:a16="http://schemas.microsoft.com/office/drawing/2014/main" id="{4B20F748-6625-7807-E2E2-9CABDD2411DD}"/>
                  </a:ext>
                </a:extLst>
              </p:cNvPr>
              <p:cNvSpPr/>
              <p:nvPr/>
            </p:nvSpPr>
            <p:spPr>
              <a:xfrm>
                <a:off x="7537799" y="4365104"/>
                <a:ext cx="216024" cy="216024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文本框 108">
                    <a:extLst>
                      <a:ext uri="{FF2B5EF4-FFF2-40B4-BE49-F238E27FC236}">
                        <a16:creationId xmlns:a16="http://schemas.microsoft.com/office/drawing/2014/main" id="{4B0757C2-490C-990B-4638-E214CF810C5F}"/>
                      </a:ext>
                    </a:extLst>
                  </p:cNvPr>
                  <p:cNvSpPr txBox="1"/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600" b="0" dirty="0"/>
                  </a:p>
                </p:txBody>
              </p:sp>
            </mc:Choice>
            <mc:Fallback xmlns="">
              <p:sp>
                <p:nvSpPr>
                  <p:cNvPr id="89" name="文本框 108">
                    <a:extLst>
                      <a:ext uri="{FF2B5EF4-FFF2-40B4-BE49-F238E27FC236}">
                        <a16:creationId xmlns:a16="http://schemas.microsoft.com/office/drawing/2014/main" id="{4B0757C2-490C-990B-4638-E214CF810C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3159" y="4366205"/>
                    <a:ext cx="171734" cy="19832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3529" r="-11765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4" name="直线连接符 90">
              <a:extLst>
                <a:ext uri="{FF2B5EF4-FFF2-40B4-BE49-F238E27FC236}">
                  <a16:creationId xmlns:a16="http://schemas.microsoft.com/office/drawing/2014/main" id="{2E46D087-9441-4DA1-B8FD-A225BA887C11}"/>
                </a:ext>
              </a:extLst>
            </p:cNvPr>
            <p:cNvCxnSpPr>
              <a:stCxn id="105" idx="3"/>
              <a:endCxn id="96" idx="3"/>
            </p:cNvCxnSpPr>
            <p:nvPr/>
          </p:nvCxnSpPr>
          <p:spPr>
            <a:xfrm flipV="1">
              <a:off x="9213380" y="3153515"/>
              <a:ext cx="1365940" cy="31799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线连接符 91">
              <a:extLst>
                <a:ext uri="{FF2B5EF4-FFF2-40B4-BE49-F238E27FC236}">
                  <a16:creationId xmlns:a16="http://schemas.microsoft.com/office/drawing/2014/main" id="{EF5BEEB3-CA6B-D4D1-8118-AB5B8E399063}"/>
                </a:ext>
              </a:extLst>
            </p:cNvPr>
            <p:cNvCxnSpPr>
              <a:cxnSpLocks/>
              <a:stCxn id="101" idx="3"/>
              <a:endCxn id="90" idx="2"/>
            </p:cNvCxnSpPr>
            <p:nvPr/>
          </p:nvCxnSpPr>
          <p:spPr>
            <a:xfrm>
              <a:off x="9218812" y="4779359"/>
              <a:ext cx="1316871" cy="29906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线连接符 92">
              <a:extLst>
                <a:ext uri="{FF2B5EF4-FFF2-40B4-BE49-F238E27FC236}">
                  <a16:creationId xmlns:a16="http://schemas.microsoft.com/office/drawing/2014/main" id="{756D64ED-9718-AA8C-AD9A-0A08A1F32ED3}"/>
                </a:ext>
              </a:extLst>
            </p:cNvPr>
            <p:cNvCxnSpPr>
              <a:cxnSpLocks/>
              <a:stCxn id="105" idx="3"/>
              <a:endCxn id="94" idx="2"/>
            </p:cNvCxnSpPr>
            <p:nvPr/>
          </p:nvCxnSpPr>
          <p:spPr>
            <a:xfrm>
              <a:off x="9213380" y="3471513"/>
              <a:ext cx="1322303" cy="25338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线连接符 93">
              <a:extLst>
                <a:ext uri="{FF2B5EF4-FFF2-40B4-BE49-F238E27FC236}">
                  <a16:creationId xmlns:a16="http://schemas.microsoft.com/office/drawing/2014/main" id="{F0A7BCA5-7DB5-435D-9552-8D7F889A8865}"/>
                </a:ext>
              </a:extLst>
            </p:cNvPr>
            <p:cNvCxnSpPr>
              <a:cxnSpLocks/>
              <a:stCxn id="103" idx="3"/>
              <a:endCxn id="92" idx="2"/>
            </p:cNvCxnSpPr>
            <p:nvPr/>
          </p:nvCxnSpPr>
          <p:spPr>
            <a:xfrm>
              <a:off x="9218802" y="4125436"/>
              <a:ext cx="1329289" cy="27622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线连接符 94">
              <a:extLst>
                <a:ext uri="{FF2B5EF4-FFF2-40B4-BE49-F238E27FC236}">
                  <a16:creationId xmlns:a16="http://schemas.microsoft.com/office/drawing/2014/main" id="{C7965093-E481-2BAF-FF43-C1E721F140CE}"/>
                </a:ext>
              </a:extLst>
            </p:cNvPr>
            <p:cNvCxnSpPr>
              <a:cxnSpLocks/>
              <a:stCxn id="101" idx="3"/>
              <a:endCxn id="88" idx="1"/>
            </p:cNvCxnSpPr>
            <p:nvPr/>
          </p:nvCxnSpPr>
          <p:spPr>
            <a:xfrm>
              <a:off x="9218812" y="4779359"/>
              <a:ext cx="1367293" cy="87044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线连接符 95">
              <a:extLst>
                <a:ext uri="{FF2B5EF4-FFF2-40B4-BE49-F238E27FC236}">
                  <a16:creationId xmlns:a16="http://schemas.microsoft.com/office/drawing/2014/main" id="{70350973-33F6-FEB7-8D24-2FC670A77D60}"/>
                </a:ext>
              </a:extLst>
            </p:cNvPr>
            <p:cNvCxnSpPr>
              <a:cxnSpLocks/>
              <a:stCxn id="99" idx="3"/>
              <a:endCxn id="92" idx="2"/>
            </p:cNvCxnSpPr>
            <p:nvPr/>
          </p:nvCxnSpPr>
          <p:spPr>
            <a:xfrm flipV="1">
              <a:off x="9218812" y="4401660"/>
              <a:ext cx="1329279" cy="103162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96">
                  <a:extLst>
                    <a:ext uri="{FF2B5EF4-FFF2-40B4-BE49-F238E27FC236}">
                      <a16:creationId xmlns:a16="http://schemas.microsoft.com/office/drawing/2014/main" id="{37D45283-21DB-0072-3CF9-9E0E771D3878}"/>
                    </a:ext>
                  </a:extLst>
                </p:cNvPr>
                <p:cNvSpPr txBox="1"/>
                <p:nvPr/>
              </p:nvSpPr>
              <p:spPr>
                <a:xfrm>
                  <a:off x="9770700" y="2991632"/>
                  <a:ext cx="246403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80" name="文本框 96">
                  <a:extLst>
                    <a:ext uri="{FF2B5EF4-FFF2-40B4-BE49-F238E27FC236}">
                      <a16:creationId xmlns:a16="http://schemas.microsoft.com/office/drawing/2014/main" id="{37D45283-21DB-0072-3CF9-9E0E771D3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0700" y="2991632"/>
                  <a:ext cx="246403" cy="273636"/>
                </a:xfrm>
                <a:prstGeom prst="rect">
                  <a:avLst/>
                </a:prstGeom>
                <a:blipFill>
                  <a:blip r:embed="rId13"/>
                  <a:stretch>
                    <a:fillRect l="-10526" r="-5263" b="-15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97">
                  <a:extLst>
                    <a:ext uri="{FF2B5EF4-FFF2-40B4-BE49-F238E27FC236}">
                      <a16:creationId xmlns:a16="http://schemas.microsoft.com/office/drawing/2014/main" id="{B4025C34-ADBF-546E-7143-424913323B04}"/>
                    </a:ext>
                  </a:extLst>
                </p:cNvPr>
                <p:cNvSpPr txBox="1"/>
                <p:nvPr/>
              </p:nvSpPr>
              <p:spPr>
                <a:xfrm>
                  <a:off x="10023770" y="3368490"/>
                  <a:ext cx="251826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81" name="文本框 97">
                  <a:extLst>
                    <a:ext uri="{FF2B5EF4-FFF2-40B4-BE49-F238E27FC236}">
                      <a16:creationId xmlns:a16="http://schemas.microsoft.com/office/drawing/2014/main" id="{B4025C34-ADBF-546E-7143-424913323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3770" y="3368490"/>
                  <a:ext cx="251826" cy="273636"/>
                </a:xfrm>
                <a:prstGeom prst="rect">
                  <a:avLst/>
                </a:prstGeom>
                <a:blipFill>
                  <a:blip r:embed="rId14"/>
                  <a:stretch>
                    <a:fillRect l="-16667" r="-11111" b="-15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直线连接符 98">
              <a:extLst>
                <a:ext uri="{FF2B5EF4-FFF2-40B4-BE49-F238E27FC236}">
                  <a16:creationId xmlns:a16="http://schemas.microsoft.com/office/drawing/2014/main" id="{A88E81AF-B6C1-FACA-6FE4-4BDC2F357246}"/>
                </a:ext>
              </a:extLst>
            </p:cNvPr>
            <p:cNvCxnSpPr>
              <a:cxnSpLocks/>
              <a:stCxn id="99" idx="3"/>
              <a:endCxn id="94" idx="2"/>
            </p:cNvCxnSpPr>
            <p:nvPr/>
          </p:nvCxnSpPr>
          <p:spPr>
            <a:xfrm flipV="1">
              <a:off x="9218812" y="3724899"/>
              <a:ext cx="1316871" cy="17083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99">
                  <a:extLst>
                    <a:ext uri="{FF2B5EF4-FFF2-40B4-BE49-F238E27FC236}">
                      <a16:creationId xmlns:a16="http://schemas.microsoft.com/office/drawing/2014/main" id="{161BC983-F7D1-353C-7F60-2A80F5303D61}"/>
                    </a:ext>
                  </a:extLst>
                </p:cNvPr>
                <p:cNvSpPr txBox="1"/>
                <p:nvPr/>
              </p:nvSpPr>
              <p:spPr>
                <a:xfrm>
                  <a:off x="9701799" y="3948920"/>
                  <a:ext cx="246403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83" name="文本框 99">
                  <a:extLst>
                    <a:ext uri="{FF2B5EF4-FFF2-40B4-BE49-F238E27FC236}">
                      <a16:creationId xmlns:a16="http://schemas.microsoft.com/office/drawing/2014/main" id="{161BC983-F7D1-353C-7F60-2A80F5303D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1799" y="3948920"/>
                  <a:ext cx="246403" cy="273636"/>
                </a:xfrm>
                <a:prstGeom prst="rect">
                  <a:avLst/>
                </a:prstGeom>
                <a:blipFill>
                  <a:blip r:embed="rId15"/>
                  <a:stretch>
                    <a:fillRect l="-16667" r="-5556" b="-15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100">
                  <a:extLst>
                    <a:ext uri="{FF2B5EF4-FFF2-40B4-BE49-F238E27FC236}">
                      <a16:creationId xmlns:a16="http://schemas.microsoft.com/office/drawing/2014/main" id="{04603F3B-CAC6-2D8C-5733-7AAC6C138738}"/>
                    </a:ext>
                  </a:extLst>
                </p:cNvPr>
                <p:cNvSpPr txBox="1"/>
                <p:nvPr/>
              </p:nvSpPr>
              <p:spPr>
                <a:xfrm>
                  <a:off x="9450038" y="4587445"/>
                  <a:ext cx="251826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84" name="文本框 100">
                  <a:extLst>
                    <a:ext uri="{FF2B5EF4-FFF2-40B4-BE49-F238E27FC236}">
                      <a16:creationId xmlns:a16="http://schemas.microsoft.com/office/drawing/2014/main" id="{04603F3B-CAC6-2D8C-5733-7AAC6C138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0038" y="4587445"/>
                  <a:ext cx="251826" cy="273636"/>
                </a:xfrm>
                <a:prstGeom prst="rect">
                  <a:avLst/>
                </a:prstGeom>
                <a:blipFill>
                  <a:blip r:embed="rId16"/>
                  <a:stretch>
                    <a:fillRect l="-10526" r="-10526" b="-15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本框 102">
                  <a:extLst>
                    <a:ext uri="{FF2B5EF4-FFF2-40B4-BE49-F238E27FC236}">
                      <a16:creationId xmlns:a16="http://schemas.microsoft.com/office/drawing/2014/main" id="{4A9BC924-024C-6427-CECE-0115E7537FC7}"/>
                    </a:ext>
                  </a:extLst>
                </p:cNvPr>
                <p:cNvSpPr txBox="1"/>
                <p:nvPr/>
              </p:nvSpPr>
              <p:spPr>
                <a:xfrm>
                  <a:off x="10088666" y="5109960"/>
                  <a:ext cx="251826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85" name="文本框 102">
                  <a:extLst>
                    <a:ext uri="{FF2B5EF4-FFF2-40B4-BE49-F238E27FC236}">
                      <a16:creationId xmlns:a16="http://schemas.microsoft.com/office/drawing/2014/main" id="{4A9BC924-024C-6427-CECE-0115E7537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8666" y="5109960"/>
                  <a:ext cx="251826" cy="273636"/>
                </a:xfrm>
                <a:prstGeom prst="rect">
                  <a:avLst/>
                </a:prstGeom>
                <a:blipFill>
                  <a:blip r:embed="rId17"/>
                  <a:stretch>
                    <a:fillRect l="-16667" r="-5556" b="-20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103">
                  <a:extLst>
                    <a:ext uri="{FF2B5EF4-FFF2-40B4-BE49-F238E27FC236}">
                      <a16:creationId xmlns:a16="http://schemas.microsoft.com/office/drawing/2014/main" id="{61BF229A-B3B9-3E39-5AD7-0124659D03FF}"/>
                    </a:ext>
                  </a:extLst>
                </p:cNvPr>
                <p:cNvSpPr txBox="1"/>
                <p:nvPr/>
              </p:nvSpPr>
              <p:spPr>
                <a:xfrm>
                  <a:off x="9918884" y="4515304"/>
                  <a:ext cx="251826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86" name="文本框 103">
                  <a:extLst>
                    <a:ext uri="{FF2B5EF4-FFF2-40B4-BE49-F238E27FC236}">
                      <a16:creationId xmlns:a16="http://schemas.microsoft.com/office/drawing/2014/main" id="{61BF229A-B3B9-3E39-5AD7-0124659D0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8884" y="4515304"/>
                  <a:ext cx="251826" cy="273636"/>
                </a:xfrm>
                <a:prstGeom prst="rect">
                  <a:avLst/>
                </a:prstGeom>
                <a:blipFill>
                  <a:blip r:embed="rId18"/>
                  <a:stretch>
                    <a:fillRect l="-16667" r="-11111" b="-15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105">
                  <a:extLst>
                    <a:ext uri="{FF2B5EF4-FFF2-40B4-BE49-F238E27FC236}">
                      <a16:creationId xmlns:a16="http://schemas.microsoft.com/office/drawing/2014/main" id="{4B5C9E38-190A-0910-2DA3-CA13A842D8CF}"/>
                    </a:ext>
                  </a:extLst>
                </p:cNvPr>
                <p:cNvSpPr txBox="1"/>
                <p:nvPr/>
              </p:nvSpPr>
              <p:spPr>
                <a:xfrm>
                  <a:off x="9596094" y="4341224"/>
                  <a:ext cx="306794" cy="2736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1" lang="en-US" altLang="zh-CN" sz="1600" b="0" dirty="0"/>
                    <a:t>?</a:t>
                  </a:r>
                  <a:endParaRPr kumimoji="1" lang="zh-CN" altLang="en-US" sz="1600" b="0" dirty="0"/>
                </a:p>
              </p:txBody>
            </p:sp>
          </mc:Choice>
          <mc:Fallback xmlns="">
            <p:sp>
              <p:nvSpPr>
                <p:cNvPr id="87" name="文本框 105">
                  <a:extLst>
                    <a:ext uri="{FF2B5EF4-FFF2-40B4-BE49-F238E27FC236}">
                      <a16:creationId xmlns:a16="http://schemas.microsoft.com/office/drawing/2014/main" id="{4B5C9E38-190A-0910-2DA3-CA13A842D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6094" y="4341224"/>
                  <a:ext cx="306794" cy="273636"/>
                </a:xfrm>
                <a:prstGeom prst="rect">
                  <a:avLst/>
                </a:prstGeom>
                <a:blipFill>
                  <a:blip r:embed="rId19"/>
                  <a:stretch>
                    <a:fillRect l="-17391" t="-19048" r="-39130" b="-42857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7BC51392-59B2-88E1-1FCA-FD949FD0938B}"/>
              </a:ext>
            </a:extLst>
          </p:cNvPr>
          <p:cNvSpPr txBox="1"/>
          <p:nvPr/>
        </p:nvSpPr>
        <p:spPr>
          <a:xfrm>
            <a:off x="938964" y="6510519"/>
            <a:ext cx="2481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dirty="0">
                <a:latin typeface="Cambria" panose="02040503050406030204" pitchFamily="18" charset="0"/>
              </a:rPr>
              <a:t>f</a:t>
            </a:r>
            <a:r>
              <a:rPr lang="en-JP" sz="1800" dirty="0">
                <a:latin typeface="Cambria" panose="02040503050406030204" pitchFamily="18" charset="0"/>
              </a:rPr>
              <a:t>uture link prediction</a:t>
            </a:r>
          </a:p>
        </p:txBody>
      </p:sp>
      <p:pic>
        <p:nvPicPr>
          <p:cNvPr id="12" name="图片 3" descr="图示&#10;&#10;描述已自动生成">
            <a:extLst>
              <a:ext uri="{FF2B5EF4-FFF2-40B4-BE49-F238E27FC236}">
                <a16:creationId xmlns:a16="http://schemas.microsoft.com/office/drawing/2014/main" id="{7141E787-D90F-0AC1-D266-3B033228A17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06" y="3724768"/>
            <a:ext cx="5832648" cy="3449335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5097E35-ECE4-C335-692C-EF819DC47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280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68C3-1161-4ACF-1418-07C9E6F6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Temporal GNNs</a:t>
            </a:r>
            <a:endParaRPr lang="en-CN" dirty="0">
              <a:latin typeface="Cambria" panose="020405030504060302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2B80C1-1507-B70E-6ADD-608F5FB090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5690" y="1557628"/>
            <a:ext cx="9452709" cy="401801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>
                <a:latin typeface="Cambria" panose="02040503050406030204" pitchFamily="18" charset="0"/>
                <a:ea typeface="楷体" panose="02010609060101010101" pitchFamily="49" charset="-122"/>
              </a:rPr>
              <a:t>Existing methods </a:t>
            </a:r>
            <a:r>
              <a:rPr lang="en-US" altLang="zh-CN" sz="2400" dirty="0">
                <a:latin typeface="Cambria" panose="02040503050406030204" pitchFamily="18" charset="0"/>
                <a:ea typeface="楷体" panose="02010609060101010101" pitchFamily="49" charset="-122"/>
                <a:sym typeface="Wingdings" pitchFamily="2" charset="2"/>
              </a:rPr>
              <a:t>=</a:t>
            </a:r>
            <a:r>
              <a:rPr lang="zh-CN" altLang="en-US" sz="2400" dirty="0">
                <a:latin typeface="Cambria" panose="02040503050406030204" pitchFamily="18" charset="0"/>
                <a:ea typeface="楷体" panose="02010609060101010101" pitchFamily="49" charset="-122"/>
                <a:sym typeface="Wingdings" pitchFamily="2" charset="2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  <a:ea typeface="楷体" panose="02010609060101010101" pitchFamily="49" charset="-122"/>
                <a:sym typeface="Wingdings" pitchFamily="2" charset="2"/>
              </a:rPr>
              <a:t>memory module + aggregation module</a:t>
            </a:r>
            <a:endParaRPr lang="en-JP" sz="2400" dirty="0">
              <a:latin typeface="Cambria" panose="02040503050406030204" pitchFamily="18" charset="0"/>
            </a:endParaRPr>
          </a:p>
          <a:p>
            <a:endParaRPr lang="en-JP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JP" sz="2400" dirty="0">
              <a:latin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4C79F9-9AA1-CEE4-0B3D-AAE724DC2E25}"/>
              </a:ext>
            </a:extLst>
          </p:cNvPr>
          <p:cNvSpPr/>
          <p:nvPr/>
        </p:nvSpPr>
        <p:spPr>
          <a:xfrm>
            <a:off x="7788459" y="2754430"/>
            <a:ext cx="1634052" cy="1268836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solidFill>
              <a:srgbClr val="8B89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8E28E2-0D9C-B97D-60CB-7C7B5E8B1678}"/>
              </a:ext>
            </a:extLst>
          </p:cNvPr>
          <p:cNvSpPr/>
          <p:nvPr/>
        </p:nvSpPr>
        <p:spPr>
          <a:xfrm>
            <a:off x="2460633" y="2923167"/>
            <a:ext cx="2160240" cy="936104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solidFill>
              <a:srgbClr val="8B89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344B4-0D06-2548-92C0-7C01CF809BB3}"/>
              </a:ext>
            </a:extLst>
          </p:cNvPr>
          <p:cNvSpPr/>
          <p:nvPr/>
        </p:nvSpPr>
        <p:spPr>
          <a:xfrm>
            <a:off x="195083" y="3436390"/>
            <a:ext cx="1538529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椭圆 1034">
            <a:extLst>
              <a:ext uri="{FF2B5EF4-FFF2-40B4-BE49-F238E27FC236}">
                <a16:creationId xmlns:a16="http://schemas.microsoft.com/office/drawing/2014/main" id="{95FC50D2-AF3A-8F74-1059-5AD950F709E5}"/>
              </a:ext>
            </a:extLst>
          </p:cNvPr>
          <p:cNvSpPr/>
          <p:nvPr/>
        </p:nvSpPr>
        <p:spPr>
          <a:xfrm>
            <a:off x="2776416" y="3033628"/>
            <a:ext cx="251999" cy="251999"/>
          </a:xfrm>
          <a:prstGeom prst="ellipse">
            <a:avLst/>
          </a:prstGeom>
          <a:solidFill>
            <a:srgbClr val="FFBFB5"/>
          </a:solidFill>
          <a:ln w="12700">
            <a:solidFill>
              <a:srgbClr val="FC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400"/>
          </a:p>
        </p:txBody>
      </p:sp>
      <p:sp>
        <p:nvSpPr>
          <p:cNvPr id="14" name="椭圆 113">
            <a:extLst>
              <a:ext uri="{FF2B5EF4-FFF2-40B4-BE49-F238E27FC236}">
                <a16:creationId xmlns:a16="http://schemas.microsoft.com/office/drawing/2014/main" id="{525F611D-0A5A-0633-F364-4ADF251A3647}"/>
              </a:ext>
            </a:extLst>
          </p:cNvPr>
          <p:cNvSpPr/>
          <p:nvPr/>
        </p:nvSpPr>
        <p:spPr>
          <a:xfrm>
            <a:off x="3800682" y="3034029"/>
            <a:ext cx="251999" cy="251999"/>
          </a:xfrm>
          <a:prstGeom prst="ellipse">
            <a:avLst/>
          </a:prstGeom>
          <a:solidFill>
            <a:srgbClr val="D6EAC1"/>
          </a:solidFill>
          <a:ln w="12700">
            <a:solidFill>
              <a:srgbClr val="5FA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400"/>
          </a:p>
        </p:txBody>
      </p:sp>
      <p:sp>
        <p:nvSpPr>
          <p:cNvPr id="15" name="椭圆 1034">
            <a:extLst>
              <a:ext uri="{FF2B5EF4-FFF2-40B4-BE49-F238E27FC236}">
                <a16:creationId xmlns:a16="http://schemas.microsoft.com/office/drawing/2014/main" id="{0005B9DB-102A-7794-0009-0F58448C0148}"/>
              </a:ext>
            </a:extLst>
          </p:cNvPr>
          <p:cNvSpPr/>
          <p:nvPr/>
        </p:nvSpPr>
        <p:spPr>
          <a:xfrm>
            <a:off x="2773365" y="3479423"/>
            <a:ext cx="251999" cy="251999"/>
          </a:xfrm>
          <a:prstGeom prst="ellipse">
            <a:avLst/>
          </a:prstGeom>
          <a:solidFill>
            <a:srgbClr val="B2B2FF"/>
          </a:solidFill>
          <a:ln w="12700">
            <a:solidFill>
              <a:srgbClr val="656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4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椭圆 113">
            <a:extLst>
              <a:ext uri="{FF2B5EF4-FFF2-40B4-BE49-F238E27FC236}">
                <a16:creationId xmlns:a16="http://schemas.microsoft.com/office/drawing/2014/main" id="{EE02D853-CEE0-1AB8-4A4C-0A6F8DB0470F}"/>
              </a:ext>
            </a:extLst>
          </p:cNvPr>
          <p:cNvSpPr/>
          <p:nvPr/>
        </p:nvSpPr>
        <p:spPr>
          <a:xfrm>
            <a:off x="3800682" y="3482706"/>
            <a:ext cx="251999" cy="251999"/>
          </a:xfrm>
          <a:prstGeom prst="ellipse">
            <a:avLst/>
          </a:prstGeom>
          <a:solidFill>
            <a:srgbClr val="76D6FF"/>
          </a:solidFill>
          <a:ln w="12700"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4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FB87E6-05EF-0DEE-A994-E6A159B058FB}"/>
              </a:ext>
            </a:extLst>
          </p:cNvPr>
          <p:cNvCxnSpPr/>
          <p:nvPr/>
        </p:nvCxnSpPr>
        <p:spPr>
          <a:xfrm>
            <a:off x="683539" y="3700580"/>
            <a:ext cx="58529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C9FC5F-6703-AFBA-B2D4-7251BE021FD4}"/>
              </a:ext>
            </a:extLst>
          </p:cNvPr>
          <p:cNvCxnSpPr>
            <a:cxnSpLocks/>
          </p:cNvCxnSpPr>
          <p:nvPr/>
        </p:nvCxnSpPr>
        <p:spPr>
          <a:xfrm>
            <a:off x="683539" y="4167789"/>
            <a:ext cx="58529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DF22C1-2410-5A4C-ABA1-BE239EA1EBBD}"/>
                  </a:ext>
                </a:extLst>
              </p:cNvPr>
              <p:cNvSpPr txBox="1"/>
              <p:nvPr/>
            </p:nvSpPr>
            <p:spPr>
              <a:xfrm>
                <a:off x="804107" y="3452000"/>
                <a:ext cx="36388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JP" sz="1300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DF22C1-2410-5A4C-ABA1-BE239EA1E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07" y="3452000"/>
                <a:ext cx="363882" cy="292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3E424B-ECB9-B782-C220-80C63FD1938C}"/>
                  </a:ext>
                </a:extLst>
              </p:cNvPr>
              <p:cNvSpPr txBox="1"/>
              <p:nvPr/>
            </p:nvSpPr>
            <p:spPr>
              <a:xfrm>
                <a:off x="804107" y="3917227"/>
                <a:ext cx="36388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JP" sz="13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3E424B-ECB9-B782-C220-80C63FD19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07" y="3917227"/>
                <a:ext cx="363882" cy="292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91399C5-BCA8-C05D-7930-089CFA08FF45}"/>
              </a:ext>
            </a:extLst>
          </p:cNvPr>
          <p:cNvSpPr txBox="1"/>
          <p:nvPr/>
        </p:nvSpPr>
        <p:spPr>
          <a:xfrm>
            <a:off x="409628" y="445880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800" dirty="0">
                <a:latin typeface="DengXian" panose="02010600030101010101" pitchFamily="2" charset="-122"/>
                <a:ea typeface="DengXian" panose="02010600030101010101" pitchFamily="2" charset="-122"/>
              </a:rPr>
              <a:t>Batch data</a:t>
            </a:r>
          </a:p>
        </p:txBody>
      </p:sp>
      <p:sp>
        <p:nvSpPr>
          <p:cNvPr id="22" name="椭圆 1034">
            <a:extLst>
              <a:ext uri="{FF2B5EF4-FFF2-40B4-BE49-F238E27FC236}">
                <a16:creationId xmlns:a16="http://schemas.microsoft.com/office/drawing/2014/main" id="{555EA9BA-0FA1-15E3-E805-66C29CA10E35}"/>
              </a:ext>
            </a:extLst>
          </p:cNvPr>
          <p:cNvSpPr/>
          <p:nvPr/>
        </p:nvSpPr>
        <p:spPr>
          <a:xfrm>
            <a:off x="313529" y="3577471"/>
            <a:ext cx="251999" cy="251999"/>
          </a:xfrm>
          <a:prstGeom prst="ellipse">
            <a:avLst/>
          </a:prstGeom>
          <a:solidFill>
            <a:srgbClr val="FFBFB5"/>
          </a:solidFill>
          <a:ln w="12700">
            <a:solidFill>
              <a:srgbClr val="FC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400"/>
          </a:p>
        </p:txBody>
      </p:sp>
      <p:sp>
        <p:nvSpPr>
          <p:cNvPr id="23" name="椭圆 113">
            <a:extLst>
              <a:ext uri="{FF2B5EF4-FFF2-40B4-BE49-F238E27FC236}">
                <a16:creationId xmlns:a16="http://schemas.microsoft.com/office/drawing/2014/main" id="{CC90FE1D-A08A-3E46-2232-6C2955E68DE2}"/>
              </a:ext>
            </a:extLst>
          </p:cNvPr>
          <p:cNvSpPr/>
          <p:nvPr/>
        </p:nvSpPr>
        <p:spPr>
          <a:xfrm>
            <a:off x="1337795" y="3577872"/>
            <a:ext cx="251999" cy="251999"/>
          </a:xfrm>
          <a:prstGeom prst="ellipse">
            <a:avLst/>
          </a:prstGeom>
          <a:solidFill>
            <a:srgbClr val="D6EAC1"/>
          </a:solidFill>
          <a:ln w="12700">
            <a:solidFill>
              <a:srgbClr val="5FA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400"/>
          </a:p>
        </p:txBody>
      </p:sp>
      <p:sp>
        <p:nvSpPr>
          <p:cNvPr id="24" name="椭圆 1034">
            <a:extLst>
              <a:ext uri="{FF2B5EF4-FFF2-40B4-BE49-F238E27FC236}">
                <a16:creationId xmlns:a16="http://schemas.microsoft.com/office/drawing/2014/main" id="{CFF7B937-0338-A25D-5AB5-5CA228853D6B}"/>
              </a:ext>
            </a:extLst>
          </p:cNvPr>
          <p:cNvSpPr/>
          <p:nvPr/>
        </p:nvSpPr>
        <p:spPr>
          <a:xfrm>
            <a:off x="310478" y="4023266"/>
            <a:ext cx="251999" cy="251999"/>
          </a:xfrm>
          <a:prstGeom prst="ellipse">
            <a:avLst/>
          </a:prstGeom>
          <a:solidFill>
            <a:srgbClr val="B2B2FF"/>
          </a:solidFill>
          <a:ln w="12700">
            <a:solidFill>
              <a:srgbClr val="656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4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椭圆 113">
            <a:extLst>
              <a:ext uri="{FF2B5EF4-FFF2-40B4-BE49-F238E27FC236}">
                <a16:creationId xmlns:a16="http://schemas.microsoft.com/office/drawing/2014/main" id="{A14A28B5-6815-AF6D-DF02-240AF95953FF}"/>
              </a:ext>
            </a:extLst>
          </p:cNvPr>
          <p:cNvSpPr/>
          <p:nvPr/>
        </p:nvSpPr>
        <p:spPr>
          <a:xfrm>
            <a:off x="1337795" y="4026549"/>
            <a:ext cx="251999" cy="251999"/>
          </a:xfrm>
          <a:prstGeom prst="ellipse">
            <a:avLst/>
          </a:prstGeom>
          <a:solidFill>
            <a:srgbClr val="76D6FF"/>
          </a:solidFill>
          <a:ln w="12700"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400"/>
          </a:p>
        </p:txBody>
      </p:sp>
      <p:sp>
        <p:nvSpPr>
          <p:cNvPr id="26" name="Curved Up Arrow 25">
            <a:extLst>
              <a:ext uri="{FF2B5EF4-FFF2-40B4-BE49-F238E27FC236}">
                <a16:creationId xmlns:a16="http://schemas.microsoft.com/office/drawing/2014/main" id="{7C6D68CF-6A25-EA80-4B32-9672EA3B5074}"/>
              </a:ext>
            </a:extLst>
          </p:cNvPr>
          <p:cNvSpPr/>
          <p:nvPr/>
        </p:nvSpPr>
        <p:spPr>
          <a:xfrm rot="16200000" flipH="1">
            <a:off x="3004400" y="3123262"/>
            <a:ext cx="303450" cy="152540"/>
          </a:xfrm>
          <a:prstGeom prst="curvedUpArrow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27" name="Curved Up Arrow 26">
            <a:extLst>
              <a:ext uri="{FF2B5EF4-FFF2-40B4-BE49-F238E27FC236}">
                <a16:creationId xmlns:a16="http://schemas.microsoft.com/office/drawing/2014/main" id="{E74533ED-3DF5-DAD5-6A84-A6B067338C93}"/>
              </a:ext>
            </a:extLst>
          </p:cNvPr>
          <p:cNvSpPr/>
          <p:nvPr/>
        </p:nvSpPr>
        <p:spPr>
          <a:xfrm rot="16200000" flipH="1">
            <a:off x="3004400" y="3566890"/>
            <a:ext cx="303450" cy="152540"/>
          </a:xfrm>
          <a:prstGeom prst="curvedUpArrow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28" name="Curved Up Arrow 27">
            <a:extLst>
              <a:ext uri="{FF2B5EF4-FFF2-40B4-BE49-F238E27FC236}">
                <a16:creationId xmlns:a16="http://schemas.microsoft.com/office/drawing/2014/main" id="{B77EF4CB-0F35-255B-3A61-E7202941BB02}"/>
              </a:ext>
            </a:extLst>
          </p:cNvPr>
          <p:cNvSpPr/>
          <p:nvPr/>
        </p:nvSpPr>
        <p:spPr>
          <a:xfrm rot="16200000" flipH="1">
            <a:off x="4055627" y="3127864"/>
            <a:ext cx="303450" cy="152540"/>
          </a:xfrm>
          <a:prstGeom prst="curvedUpArrow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29" name="Curved Up Arrow 28">
            <a:extLst>
              <a:ext uri="{FF2B5EF4-FFF2-40B4-BE49-F238E27FC236}">
                <a16:creationId xmlns:a16="http://schemas.microsoft.com/office/drawing/2014/main" id="{D89488FE-97F5-4E66-2E07-57E0D015195A}"/>
              </a:ext>
            </a:extLst>
          </p:cNvPr>
          <p:cNvSpPr/>
          <p:nvPr/>
        </p:nvSpPr>
        <p:spPr>
          <a:xfrm rot="16200000" flipH="1">
            <a:off x="4068828" y="3566890"/>
            <a:ext cx="303450" cy="152540"/>
          </a:xfrm>
          <a:prstGeom prst="curvedUpArrow">
            <a:avLst/>
          </a:prstGeom>
          <a:solidFill>
            <a:schemeClr val="bg2">
              <a:lumMod val="2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EC14C22D-4004-03D3-3371-BC6106F72E66}"/>
              </a:ext>
            </a:extLst>
          </p:cNvPr>
          <p:cNvCxnSpPr>
            <a:cxnSpLocks/>
            <a:stCxn id="12" idx="3"/>
            <a:endCxn id="11" idx="1"/>
          </p:cNvCxnSpPr>
          <p:nvPr/>
        </p:nvCxnSpPr>
        <p:spPr>
          <a:xfrm flipV="1">
            <a:off x="1733612" y="3391219"/>
            <a:ext cx="727021" cy="513223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4728054-498E-BD92-5B27-558EACC9F27B}"/>
              </a:ext>
            </a:extLst>
          </p:cNvPr>
          <p:cNvSpPr/>
          <p:nvPr/>
        </p:nvSpPr>
        <p:spPr>
          <a:xfrm>
            <a:off x="5343817" y="2565263"/>
            <a:ext cx="1966019" cy="1644202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solidFill>
              <a:srgbClr val="8B89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7FB599-F05F-5A1D-6A3F-D1777A19298E}"/>
              </a:ext>
            </a:extLst>
          </p:cNvPr>
          <p:cNvSpPr txBox="1"/>
          <p:nvPr/>
        </p:nvSpPr>
        <p:spPr>
          <a:xfrm>
            <a:off x="5324927" y="2175726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8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Aggregate history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A7D324-BE07-F66B-E198-98B571773381}"/>
              </a:ext>
            </a:extLst>
          </p:cNvPr>
          <p:cNvCxnSpPr/>
          <p:nvPr/>
        </p:nvCxnSpPr>
        <p:spPr>
          <a:xfrm>
            <a:off x="8310064" y="3229140"/>
            <a:ext cx="58529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5107FB-2282-BB92-ACBF-E60A5F7D6F56}"/>
              </a:ext>
            </a:extLst>
          </p:cNvPr>
          <p:cNvCxnSpPr>
            <a:cxnSpLocks/>
          </p:cNvCxnSpPr>
          <p:nvPr/>
        </p:nvCxnSpPr>
        <p:spPr>
          <a:xfrm>
            <a:off x="8310064" y="3696349"/>
            <a:ext cx="58529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825B63-B604-F8D5-8B1B-340C9007B594}"/>
                  </a:ext>
                </a:extLst>
              </p:cNvPr>
              <p:cNvSpPr txBox="1"/>
              <p:nvPr/>
            </p:nvSpPr>
            <p:spPr>
              <a:xfrm>
                <a:off x="8298623" y="2980560"/>
                <a:ext cx="652423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JP" sz="1300" b="0" dirty="0"/>
                  <a:t>? 0.8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825B63-B604-F8D5-8B1B-340C9007B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623" y="2980560"/>
                <a:ext cx="652423" cy="292388"/>
              </a:xfrm>
              <a:prstGeom prst="rect">
                <a:avLst/>
              </a:prstGeom>
              <a:blipFill>
                <a:blip r:embed="rId5"/>
                <a:stretch>
                  <a:fillRect r="-1923" b="-16667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779E25B-94F0-EBF5-BD62-B42E9D83B548}"/>
                  </a:ext>
                </a:extLst>
              </p:cNvPr>
              <p:cNvSpPr txBox="1"/>
              <p:nvPr/>
            </p:nvSpPr>
            <p:spPr>
              <a:xfrm>
                <a:off x="8314310" y="3437098"/>
                <a:ext cx="652423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JP" sz="1300" b="0" dirty="0"/>
                  <a:t>? 0.1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779E25B-94F0-EBF5-BD62-B42E9D83B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310" y="3437098"/>
                <a:ext cx="652423" cy="292388"/>
              </a:xfrm>
              <a:prstGeom prst="rect">
                <a:avLst/>
              </a:prstGeom>
              <a:blipFill>
                <a:blip r:embed="rId6"/>
                <a:stretch>
                  <a:fillRect t="-4167" b="-16667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椭圆 1034">
            <a:extLst>
              <a:ext uri="{FF2B5EF4-FFF2-40B4-BE49-F238E27FC236}">
                <a16:creationId xmlns:a16="http://schemas.microsoft.com/office/drawing/2014/main" id="{10D49217-44C4-3516-E246-E8AA016D55FF}"/>
              </a:ext>
            </a:extLst>
          </p:cNvPr>
          <p:cNvSpPr/>
          <p:nvPr/>
        </p:nvSpPr>
        <p:spPr>
          <a:xfrm>
            <a:off x="7940054" y="3106031"/>
            <a:ext cx="251999" cy="251999"/>
          </a:xfrm>
          <a:prstGeom prst="ellipse">
            <a:avLst/>
          </a:prstGeom>
          <a:solidFill>
            <a:srgbClr val="FFBFB5"/>
          </a:solidFill>
          <a:ln w="12700">
            <a:solidFill>
              <a:srgbClr val="FC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400"/>
          </a:p>
        </p:txBody>
      </p:sp>
      <p:sp>
        <p:nvSpPr>
          <p:cNvPr id="38" name="椭圆 113">
            <a:extLst>
              <a:ext uri="{FF2B5EF4-FFF2-40B4-BE49-F238E27FC236}">
                <a16:creationId xmlns:a16="http://schemas.microsoft.com/office/drawing/2014/main" id="{9A25BE35-A2F8-6D53-00C5-F5CE380B4026}"/>
              </a:ext>
            </a:extLst>
          </p:cNvPr>
          <p:cNvSpPr/>
          <p:nvPr/>
        </p:nvSpPr>
        <p:spPr>
          <a:xfrm>
            <a:off x="8964320" y="3106432"/>
            <a:ext cx="251999" cy="251999"/>
          </a:xfrm>
          <a:prstGeom prst="ellipse">
            <a:avLst/>
          </a:prstGeom>
          <a:solidFill>
            <a:srgbClr val="D6EAC1"/>
          </a:solidFill>
          <a:ln w="12700">
            <a:solidFill>
              <a:srgbClr val="5FA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00"/>
          </a:p>
        </p:txBody>
      </p:sp>
      <p:sp>
        <p:nvSpPr>
          <p:cNvPr id="39" name="椭圆 1034">
            <a:extLst>
              <a:ext uri="{FF2B5EF4-FFF2-40B4-BE49-F238E27FC236}">
                <a16:creationId xmlns:a16="http://schemas.microsoft.com/office/drawing/2014/main" id="{1A0F0AF0-B969-BEB0-719F-2DFCE579C52D}"/>
              </a:ext>
            </a:extLst>
          </p:cNvPr>
          <p:cNvSpPr/>
          <p:nvPr/>
        </p:nvSpPr>
        <p:spPr>
          <a:xfrm>
            <a:off x="7937003" y="3551826"/>
            <a:ext cx="251999" cy="251999"/>
          </a:xfrm>
          <a:prstGeom prst="ellipse">
            <a:avLst/>
          </a:prstGeom>
          <a:solidFill>
            <a:srgbClr val="B2B2FF"/>
          </a:solidFill>
          <a:ln w="12700">
            <a:solidFill>
              <a:srgbClr val="656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4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椭圆 113">
            <a:extLst>
              <a:ext uri="{FF2B5EF4-FFF2-40B4-BE49-F238E27FC236}">
                <a16:creationId xmlns:a16="http://schemas.microsoft.com/office/drawing/2014/main" id="{29F40DCC-1D26-802E-8472-3D81B9DD951D}"/>
              </a:ext>
            </a:extLst>
          </p:cNvPr>
          <p:cNvSpPr/>
          <p:nvPr/>
        </p:nvSpPr>
        <p:spPr>
          <a:xfrm>
            <a:off x="8964320" y="3555109"/>
            <a:ext cx="251999" cy="251999"/>
          </a:xfrm>
          <a:prstGeom prst="ellipse">
            <a:avLst/>
          </a:prstGeom>
          <a:solidFill>
            <a:srgbClr val="76D6FF"/>
          </a:solidFill>
          <a:ln w="12700"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63AEE8-9A64-ECAB-0F67-458C7B8D9A49}"/>
              </a:ext>
            </a:extLst>
          </p:cNvPr>
          <p:cNvSpPr/>
          <p:nvPr/>
        </p:nvSpPr>
        <p:spPr>
          <a:xfrm>
            <a:off x="2468818" y="4160239"/>
            <a:ext cx="2160240" cy="13958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sz="13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7894CD-1899-303F-F3B8-D5F9E78A427A}"/>
              </a:ext>
            </a:extLst>
          </p:cNvPr>
          <p:cNvSpPr txBox="1"/>
          <p:nvPr/>
        </p:nvSpPr>
        <p:spPr>
          <a:xfrm>
            <a:off x="2414683" y="5507045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800" dirty="0">
                <a:latin typeface="DengXian" panose="02010600030101010101" pitchFamily="2" charset="-122"/>
                <a:ea typeface="DengXian" panose="02010600030101010101" pitchFamily="2" charset="-122"/>
              </a:rPr>
              <a:t>Interaction Database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椭圆 1034">
                <a:extLst>
                  <a:ext uri="{FF2B5EF4-FFF2-40B4-BE49-F238E27FC236}">
                    <a16:creationId xmlns:a16="http://schemas.microsoft.com/office/drawing/2014/main" id="{22EF75BF-7FD1-42D0-878E-95C85B22E1D0}"/>
                  </a:ext>
                </a:extLst>
              </p:cNvPr>
              <p:cNvSpPr/>
              <p:nvPr/>
            </p:nvSpPr>
            <p:spPr>
              <a:xfrm>
                <a:off x="2729252" y="4229551"/>
                <a:ext cx="251999" cy="251999"/>
              </a:xfrm>
              <a:prstGeom prst="ellipse">
                <a:avLst/>
              </a:prstGeom>
              <a:solidFill>
                <a:srgbClr val="FFBFB5"/>
              </a:solidFill>
              <a:ln w="12700">
                <a:solidFill>
                  <a:srgbClr val="FC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/>
              </a:p>
            </p:txBody>
          </p:sp>
        </mc:Choice>
        <mc:Fallback xmlns="">
          <p:sp>
            <p:nvSpPr>
              <p:cNvPr id="43" name="椭圆 1034">
                <a:extLst>
                  <a:ext uri="{FF2B5EF4-FFF2-40B4-BE49-F238E27FC236}">
                    <a16:creationId xmlns:a16="http://schemas.microsoft.com/office/drawing/2014/main" id="{22EF75BF-7FD1-42D0-878E-95C85B22E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252" y="4229551"/>
                <a:ext cx="251999" cy="251999"/>
              </a:xfrm>
              <a:prstGeom prst="ellipse">
                <a:avLst/>
              </a:prstGeom>
              <a:blipFill>
                <a:blip r:embed="rId7"/>
                <a:stretch>
                  <a:fillRect l="-22727" b="-13636"/>
                </a:stretch>
              </a:blipFill>
              <a:ln w="12700">
                <a:solidFill>
                  <a:srgbClr val="FC0202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椭圆 113">
                <a:extLst>
                  <a:ext uri="{FF2B5EF4-FFF2-40B4-BE49-F238E27FC236}">
                    <a16:creationId xmlns:a16="http://schemas.microsoft.com/office/drawing/2014/main" id="{3630341D-1117-8649-352E-06B4E0F700ED}"/>
                  </a:ext>
                </a:extLst>
              </p:cNvPr>
              <p:cNvSpPr/>
              <p:nvPr/>
            </p:nvSpPr>
            <p:spPr>
              <a:xfrm>
                <a:off x="2729252" y="4570620"/>
                <a:ext cx="251999" cy="251999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/>
              </a:p>
            </p:txBody>
          </p:sp>
        </mc:Choice>
        <mc:Fallback xmlns="">
          <p:sp>
            <p:nvSpPr>
              <p:cNvPr id="44" name="椭圆 113">
                <a:extLst>
                  <a:ext uri="{FF2B5EF4-FFF2-40B4-BE49-F238E27FC236}">
                    <a16:creationId xmlns:a16="http://schemas.microsoft.com/office/drawing/2014/main" id="{3630341D-1117-8649-352E-06B4E0F70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252" y="4570620"/>
                <a:ext cx="251999" cy="251999"/>
              </a:xfrm>
              <a:prstGeom prst="ellipse">
                <a:avLst/>
              </a:prstGeom>
              <a:blipFill>
                <a:blip r:embed="rId8"/>
                <a:stretch>
                  <a:fillRect l="-22727" b="-13636"/>
                </a:stretch>
              </a:blipFill>
              <a:ln w="12700">
                <a:solidFill>
                  <a:srgbClr val="5FAD0D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椭圆 1034">
                <a:extLst>
                  <a:ext uri="{FF2B5EF4-FFF2-40B4-BE49-F238E27FC236}">
                    <a16:creationId xmlns:a16="http://schemas.microsoft.com/office/drawing/2014/main" id="{AAED1EB1-7141-767C-70E3-1F0BA19E7D22}"/>
                  </a:ext>
                </a:extLst>
              </p:cNvPr>
              <p:cNvSpPr/>
              <p:nvPr/>
            </p:nvSpPr>
            <p:spPr>
              <a:xfrm>
                <a:off x="2729252" y="4905427"/>
                <a:ext cx="251999" cy="251999"/>
              </a:xfrm>
              <a:prstGeom prst="ellipse">
                <a:avLst/>
              </a:prstGeom>
              <a:solidFill>
                <a:srgbClr val="B2B2FF"/>
              </a:solidFill>
              <a:ln w="12700">
                <a:solidFill>
                  <a:srgbClr val="656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椭圆 1034">
                <a:extLst>
                  <a:ext uri="{FF2B5EF4-FFF2-40B4-BE49-F238E27FC236}">
                    <a16:creationId xmlns:a16="http://schemas.microsoft.com/office/drawing/2014/main" id="{AAED1EB1-7141-767C-70E3-1F0BA19E7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252" y="4905427"/>
                <a:ext cx="251999" cy="251999"/>
              </a:xfrm>
              <a:prstGeom prst="ellipse">
                <a:avLst/>
              </a:prstGeom>
              <a:blipFill>
                <a:blip r:embed="rId9"/>
                <a:stretch>
                  <a:fillRect l="-22727" b="-13636"/>
                </a:stretch>
              </a:blipFill>
              <a:ln w="12700">
                <a:solidFill>
                  <a:srgbClr val="6565FF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椭圆 113">
                <a:extLst>
                  <a:ext uri="{FF2B5EF4-FFF2-40B4-BE49-F238E27FC236}">
                    <a16:creationId xmlns:a16="http://schemas.microsoft.com/office/drawing/2014/main" id="{3D02B23D-91B5-027B-644B-EDE3641CFDE9}"/>
                  </a:ext>
                </a:extLst>
              </p:cNvPr>
              <p:cNvSpPr/>
              <p:nvPr/>
            </p:nvSpPr>
            <p:spPr>
              <a:xfrm>
                <a:off x="2729252" y="5236185"/>
                <a:ext cx="251999" cy="251999"/>
              </a:xfrm>
              <a:prstGeom prst="ellipse">
                <a:avLst/>
              </a:prstGeom>
              <a:solidFill>
                <a:srgbClr val="76D6FF"/>
              </a:solidFill>
              <a:ln w="12700">
                <a:solidFill>
                  <a:srgbClr val="00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/>
              </a:p>
            </p:txBody>
          </p:sp>
        </mc:Choice>
        <mc:Fallback xmlns="">
          <p:sp>
            <p:nvSpPr>
              <p:cNvPr id="46" name="椭圆 113">
                <a:extLst>
                  <a:ext uri="{FF2B5EF4-FFF2-40B4-BE49-F238E27FC236}">
                    <a16:creationId xmlns:a16="http://schemas.microsoft.com/office/drawing/2014/main" id="{3D02B23D-91B5-027B-644B-EDE3641C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252" y="5236185"/>
                <a:ext cx="251999" cy="251999"/>
              </a:xfrm>
              <a:prstGeom prst="ellipse">
                <a:avLst/>
              </a:prstGeom>
              <a:blipFill>
                <a:blip r:embed="rId10"/>
                <a:stretch>
                  <a:fillRect l="-22727" b="-13636"/>
                </a:stretch>
              </a:blipFill>
              <a:ln w="12700">
                <a:solidFill>
                  <a:srgbClr val="0096FF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0533D02-3F40-FD5C-5521-8CAB236549BC}"/>
              </a:ext>
            </a:extLst>
          </p:cNvPr>
          <p:cNvSpPr/>
          <p:nvPr/>
        </p:nvSpPr>
        <p:spPr>
          <a:xfrm>
            <a:off x="3149571" y="4241753"/>
            <a:ext cx="1394221" cy="252000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椭圆 113">
                <a:extLst>
                  <a:ext uri="{FF2B5EF4-FFF2-40B4-BE49-F238E27FC236}">
                    <a16:creationId xmlns:a16="http://schemas.microsoft.com/office/drawing/2014/main" id="{837DDB2A-7E55-E15D-AD3F-C749BBBEE7B7}"/>
                  </a:ext>
                </a:extLst>
              </p:cNvPr>
              <p:cNvSpPr/>
              <p:nvPr/>
            </p:nvSpPr>
            <p:spPr>
              <a:xfrm>
                <a:off x="3262125" y="4265550"/>
                <a:ext cx="216000" cy="216000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/>
              </a:p>
            </p:txBody>
          </p:sp>
        </mc:Choice>
        <mc:Fallback xmlns="">
          <p:sp>
            <p:nvSpPr>
              <p:cNvPr id="48" name="椭圆 113">
                <a:extLst>
                  <a:ext uri="{FF2B5EF4-FFF2-40B4-BE49-F238E27FC236}">
                    <a16:creationId xmlns:a16="http://schemas.microsoft.com/office/drawing/2014/main" id="{837DDB2A-7E55-E15D-AD3F-C749BBBEE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125" y="4265550"/>
                <a:ext cx="216000" cy="216000"/>
              </a:xfrm>
              <a:prstGeom prst="ellipse">
                <a:avLst/>
              </a:prstGeom>
              <a:blipFill>
                <a:blip r:embed="rId11"/>
                <a:stretch>
                  <a:fillRect l="-31579" b="-26316"/>
                </a:stretch>
              </a:blipFill>
              <a:ln w="12700">
                <a:solidFill>
                  <a:srgbClr val="5FAD0D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椭圆 1034">
                <a:extLst>
                  <a:ext uri="{FF2B5EF4-FFF2-40B4-BE49-F238E27FC236}">
                    <a16:creationId xmlns:a16="http://schemas.microsoft.com/office/drawing/2014/main" id="{0230DB1F-7583-58A4-D1FD-E5A140548788}"/>
                  </a:ext>
                </a:extLst>
              </p:cNvPr>
              <p:cNvSpPr/>
              <p:nvPr/>
            </p:nvSpPr>
            <p:spPr>
              <a:xfrm>
                <a:off x="3526553" y="4265732"/>
                <a:ext cx="216000" cy="216000"/>
              </a:xfrm>
              <a:prstGeom prst="ellipse">
                <a:avLst/>
              </a:prstGeom>
              <a:solidFill>
                <a:srgbClr val="B2B2FF"/>
              </a:solidFill>
              <a:ln w="12700">
                <a:solidFill>
                  <a:srgbClr val="656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椭圆 1034">
                <a:extLst>
                  <a:ext uri="{FF2B5EF4-FFF2-40B4-BE49-F238E27FC236}">
                    <a16:creationId xmlns:a16="http://schemas.microsoft.com/office/drawing/2014/main" id="{0230DB1F-7583-58A4-D1FD-E5A140548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553" y="4265732"/>
                <a:ext cx="216000" cy="216000"/>
              </a:xfrm>
              <a:prstGeom prst="ellipse">
                <a:avLst/>
              </a:prstGeom>
              <a:blipFill>
                <a:blip r:embed="rId12"/>
                <a:stretch>
                  <a:fillRect l="-31579" b="-26316"/>
                </a:stretch>
              </a:blipFill>
              <a:ln w="12700">
                <a:solidFill>
                  <a:srgbClr val="6565FF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椭圆 1034">
                <a:extLst>
                  <a:ext uri="{FF2B5EF4-FFF2-40B4-BE49-F238E27FC236}">
                    <a16:creationId xmlns:a16="http://schemas.microsoft.com/office/drawing/2014/main" id="{1A6DDA28-AE71-FC56-C61B-A28EA7E831AA}"/>
                  </a:ext>
                </a:extLst>
              </p:cNvPr>
              <p:cNvSpPr/>
              <p:nvPr/>
            </p:nvSpPr>
            <p:spPr>
              <a:xfrm>
                <a:off x="3781642" y="4270117"/>
                <a:ext cx="216000" cy="21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椭圆 1034">
                <a:extLst>
                  <a:ext uri="{FF2B5EF4-FFF2-40B4-BE49-F238E27FC236}">
                    <a16:creationId xmlns:a16="http://schemas.microsoft.com/office/drawing/2014/main" id="{1A6DDA28-AE71-FC56-C61B-A28EA7E83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42" y="4270117"/>
                <a:ext cx="216000" cy="216000"/>
              </a:xfrm>
              <a:prstGeom prst="ellipse">
                <a:avLst/>
              </a:prstGeom>
              <a:blipFill>
                <a:blip r:embed="rId13"/>
                <a:stretch>
                  <a:fillRect l="-36842" b="-26316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椭圆 1034">
                <a:extLst>
                  <a:ext uri="{FF2B5EF4-FFF2-40B4-BE49-F238E27FC236}">
                    <a16:creationId xmlns:a16="http://schemas.microsoft.com/office/drawing/2014/main" id="{C079F8E9-85BC-A5D9-01C6-C0E9079D8873}"/>
                  </a:ext>
                </a:extLst>
              </p:cNvPr>
              <p:cNvSpPr/>
              <p:nvPr/>
            </p:nvSpPr>
            <p:spPr>
              <a:xfrm>
                <a:off x="4031476" y="4270117"/>
                <a:ext cx="216000" cy="21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椭圆 1034">
                <a:extLst>
                  <a:ext uri="{FF2B5EF4-FFF2-40B4-BE49-F238E27FC236}">
                    <a16:creationId xmlns:a16="http://schemas.microsoft.com/office/drawing/2014/main" id="{C079F8E9-85BC-A5D9-01C6-C0E9079D8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76" y="4270117"/>
                <a:ext cx="216000" cy="216000"/>
              </a:xfrm>
              <a:prstGeom prst="ellipse">
                <a:avLst/>
              </a:prstGeom>
              <a:blipFill>
                <a:blip r:embed="rId14"/>
                <a:stretch>
                  <a:fillRect l="-30000" b="-26316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D00A7BE9-B849-A890-F886-BAE80AF90520}"/>
              </a:ext>
            </a:extLst>
          </p:cNvPr>
          <p:cNvSpPr/>
          <p:nvPr/>
        </p:nvSpPr>
        <p:spPr>
          <a:xfrm>
            <a:off x="3143520" y="4564411"/>
            <a:ext cx="1394221" cy="252000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椭圆 1034">
                <a:extLst>
                  <a:ext uri="{FF2B5EF4-FFF2-40B4-BE49-F238E27FC236}">
                    <a16:creationId xmlns:a16="http://schemas.microsoft.com/office/drawing/2014/main" id="{5D0986A2-60E9-AD30-C81D-43C80012D89C}"/>
                  </a:ext>
                </a:extLst>
              </p:cNvPr>
              <p:cNvSpPr/>
              <p:nvPr/>
            </p:nvSpPr>
            <p:spPr>
              <a:xfrm>
                <a:off x="3520502" y="4588390"/>
                <a:ext cx="216000" cy="216000"/>
              </a:xfrm>
              <a:prstGeom prst="ellipse">
                <a:avLst/>
              </a:prstGeom>
              <a:solidFill>
                <a:srgbClr val="B2B2FF"/>
              </a:solidFill>
              <a:ln w="12700">
                <a:solidFill>
                  <a:srgbClr val="656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椭圆 1034">
                <a:extLst>
                  <a:ext uri="{FF2B5EF4-FFF2-40B4-BE49-F238E27FC236}">
                    <a16:creationId xmlns:a16="http://schemas.microsoft.com/office/drawing/2014/main" id="{5D0986A2-60E9-AD30-C81D-43C80012D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02" y="4588390"/>
                <a:ext cx="216000" cy="216000"/>
              </a:xfrm>
              <a:prstGeom prst="ellipse">
                <a:avLst/>
              </a:prstGeom>
              <a:blipFill>
                <a:blip r:embed="rId15"/>
                <a:stretch>
                  <a:fillRect l="-31579" b="-26316"/>
                </a:stretch>
              </a:blipFill>
              <a:ln w="12700">
                <a:solidFill>
                  <a:srgbClr val="6565FF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椭圆 1034">
                <a:extLst>
                  <a:ext uri="{FF2B5EF4-FFF2-40B4-BE49-F238E27FC236}">
                    <a16:creationId xmlns:a16="http://schemas.microsoft.com/office/drawing/2014/main" id="{F3E05248-6D2F-A2FB-184B-C1C377064155}"/>
                  </a:ext>
                </a:extLst>
              </p:cNvPr>
              <p:cNvSpPr/>
              <p:nvPr/>
            </p:nvSpPr>
            <p:spPr>
              <a:xfrm>
                <a:off x="3775591" y="4592775"/>
                <a:ext cx="216000" cy="21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椭圆 1034">
                <a:extLst>
                  <a:ext uri="{FF2B5EF4-FFF2-40B4-BE49-F238E27FC236}">
                    <a16:creationId xmlns:a16="http://schemas.microsoft.com/office/drawing/2014/main" id="{F3E05248-6D2F-A2FB-184B-C1C377064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591" y="4592775"/>
                <a:ext cx="216000" cy="216000"/>
              </a:xfrm>
              <a:prstGeom prst="ellipse">
                <a:avLst/>
              </a:prstGeom>
              <a:blipFill>
                <a:blip r:embed="rId16"/>
                <a:stretch>
                  <a:fillRect l="-31579" b="-20000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椭圆 1034">
                <a:extLst>
                  <a:ext uri="{FF2B5EF4-FFF2-40B4-BE49-F238E27FC236}">
                    <a16:creationId xmlns:a16="http://schemas.microsoft.com/office/drawing/2014/main" id="{F31522BA-51E2-00C4-AF8A-C7FB4D6EA434}"/>
                  </a:ext>
                </a:extLst>
              </p:cNvPr>
              <p:cNvSpPr/>
              <p:nvPr/>
            </p:nvSpPr>
            <p:spPr>
              <a:xfrm>
                <a:off x="4025425" y="4592775"/>
                <a:ext cx="216000" cy="21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椭圆 1034">
                <a:extLst>
                  <a:ext uri="{FF2B5EF4-FFF2-40B4-BE49-F238E27FC236}">
                    <a16:creationId xmlns:a16="http://schemas.microsoft.com/office/drawing/2014/main" id="{F31522BA-51E2-00C4-AF8A-C7FB4D6EA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425" y="4592775"/>
                <a:ext cx="216000" cy="216000"/>
              </a:xfrm>
              <a:prstGeom prst="ellipse">
                <a:avLst/>
              </a:prstGeom>
              <a:blipFill>
                <a:blip r:embed="rId17"/>
                <a:stretch>
                  <a:fillRect l="-47368" r="-5263" b="-20000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B97F2D29-D344-608D-E0CD-3983D85CD93D}"/>
              </a:ext>
            </a:extLst>
          </p:cNvPr>
          <p:cNvSpPr/>
          <p:nvPr/>
        </p:nvSpPr>
        <p:spPr>
          <a:xfrm>
            <a:off x="3143164" y="4910164"/>
            <a:ext cx="1394221" cy="252000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椭圆 113">
                <a:extLst>
                  <a:ext uri="{FF2B5EF4-FFF2-40B4-BE49-F238E27FC236}">
                    <a16:creationId xmlns:a16="http://schemas.microsoft.com/office/drawing/2014/main" id="{30D00300-482F-1885-AE83-58BA48859CFA}"/>
                  </a:ext>
                </a:extLst>
              </p:cNvPr>
              <p:cNvSpPr/>
              <p:nvPr/>
            </p:nvSpPr>
            <p:spPr>
              <a:xfrm>
                <a:off x="3255718" y="4933961"/>
                <a:ext cx="216000" cy="216000"/>
              </a:xfrm>
              <a:prstGeom prst="ellipse">
                <a:avLst/>
              </a:prstGeom>
              <a:solidFill>
                <a:srgbClr val="D6EAC1"/>
              </a:solidFill>
              <a:ln w="12700">
                <a:solidFill>
                  <a:srgbClr val="5FA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/>
              </a:p>
            </p:txBody>
          </p:sp>
        </mc:Choice>
        <mc:Fallback xmlns="">
          <p:sp>
            <p:nvSpPr>
              <p:cNvPr id="57" name="椭圆 113">
                <a:extLst>
                  <a:ext uri="{FF2B5EF4-FFF2-40B4-BE49-F238E27FC236}">
                    <a16:creationId xmlns:a16="http://schemas.microsoft.com/office/drawing/2014/main" id="{30D00300-482F-1885-AE83-58BA48859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18" y="4933961"/>
                <a:ext cx="216000" cy="216000"/>
              </a:xfrm>
              <a:prstGeom prst="ellipse">
                <a:avLst/>
              </a:prstGeom>
              <a:blipFill>
                <a:blip r:embed="rId18"/>
                <a:stretch>
                  <a:fillRect l="-30000" b="-20000"/>
                </a:stretch>
              </a:blipFill>
              <a:ln w="12700">
                <a:solidFill>
                  <a:srgbClr val="5FAD0D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椭圆 1034">
                <a:extLst>
                  <a:ext uri="{FF2B5EF4-FFF2-40B4-BE49-F238E27FC236}">
                    <a16:creationId xmlns:a16="http://schemas.microsoft.com/office/drawing/2014/main" id="{6831EF52-00B5-E254-4EB8-D860AA6A36D5}"/>
                  </a:ext>
                </a:extLst>
              </p:cNvPr>
              <p:cNvSpPr/>
              <p:nvPr/>
            </p:nvSpPr>
            <p:spPr>
              <a:xfrm>
                <a:off x="4025069" y="4938528"/>
                <a:ext cx="216000" cy="21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椭圆 1034">
                <a:extLst>
                  <a:ext uri="{FF2B5EF4-FFF2-40B4-BE49-F238E27FC236}">
                    <a16:creationId xmlns:a16="http://schemas.microsoft.com/office/drawing/2014/main" id="{6831EF52-00B5-E254-4EB8-D860AA6A3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69" y="4938528"/>
                <a:ext cx="216000" cy="216000"/>
              </a:xfrm>
              <a:prstGeom prst="ellipse">
                <a:avLst/>
              </a:prstGeom>
              <a:blipFill>
                <a:blip r:embed="rId19"/>
                <a:stretch>
                  <a:fillRect l="-31579" t="-5263" b="-26316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6020716D-F012-AAF6-A9EE-88326C4C04C1}"/>
              </a:ext>
            </a:extLst>
          </p:cNvPr>
          <p:cNvSpPr/>
          <p:nvPr/>
        </p:nvSpPr>
        <p:spPr>
          <a:xfrm>
            <a:off x="3139071" y="5236184"/>
            <a:ext cx="1394221" cy="252000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椭圆 1034">
                <a:extLst>
                  <a:ext uri="{FF2B5EF4-FFF2-40B4-BE49-F238E27FC236}">
                    <a16:creationId xmlns:a16="http://schemas.microsoft.com/office/drawing/2014/main" id="{33D01A40-0163-EA35-964E-94FF9F4A8A44}"/>
                  </a:ext>
                </a:extLst>
              </p:cNvPr>
              <p:cNvSpPr/>
              <p:nvPr/>
            </p:nvSpPr>
            <p:spPr>
              <a:xfrm>
                <a:off x="3771142" y="5264548"/>
                <a:ext cx="216000" cy="21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椭圆 1034">
                <a:extLst>
                  <a:ext uri="{FF2B5EF4-FFF2-40B4-BE49-F238E27FC236}">
                    <a16:creationId xmlns:a16="http://schemas.microsoft.com/office/drawing/2014/main" id="{33D01A40-0163-EA35-964E-94FF9F4A8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142" y="5264548"/>
                <a:ext cx="216000" cy="216000"/>
              </a:xfrm>
              <a:prstGeom prst="ellipse">
                <a:avLst/>
              </a:prstGeom>
              <a:blipFill>
                <a:blip r:embed="rId20"/>
                <a:stretch>
                  <a:fillRect l="-31579" t="-5263" b="-21053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椭圆 1034">
                <a:extLst>
                  <a:ext uri="{FF2B5EF4-FFF2-40B4-BE49-F238E27FC236}">
                    <a16:creationId xmlns:a16="http://schemas.microsoft.com/office/drawing/2014/main" id="{92526189-586A-8B16-D5D9-4904A9782F69}"/>
                  </a:ext>
                </a:extLst>
              </p:cNvPr>
              <p:cNvSpPr/>
              <p:nvPr/>
            </p:nvSpPr>
            <p:spPr>
              <a:xfrm>
                <a:off x="4020976" y="5264548"/>
                <a:ext cx="216000" cy="21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椭圆 1034">
                <a:extLst>
                  <a:ext uri="{FF2B5EF4-FFF2-40B4-BE49-F238E27FC236}">
                    <a16:creationId xmlns:a16="http://schemas.microsoft.com/office/drawing/2014/main" id="{92526189-586A-8B16-D5D9-4904A9782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976" y="5264548"/>
                <a:ext cx="216000" cy="216000"/>
              </a:xfrm>
              <a:prstGeom prst="ellipse">
                <a:avLst/>
              </a:prstGeom>
              <a:blipFill>
                <a:blip r:embed="rId21"/>
                <a:stretch>
                  <a:fillRect l="-31579" t="-5263" b="-21053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68BFE26C-492B-EDC7-6DA8-2120DF60DE13}"/>
              </a:ext>
            </a:extLst>
          </p:cNvPr>
          <p:cNvSpPr txBox="1"/>
          <p:nvPr/>
        </p:nvSpPr>
        <p:spPr>
          <a:xfrm>
            <a:off x="4210355" y="4185893"/>
            <a:ext cx="2952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dirty="0">
                <a:latin typeface="DengXian" panose="02010600030101010101" pitchFamily="2" charset="-122"/>
                <a:ea typeface="DengXian" panose="02010600030101010101" pitchFamily="2" charset="-122"/>
              </a:rPr>
              <a:t>···</a:t>
            </a:r>
            <a:endParaRPr lang="en-JP" sz="13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100C1A-C674-E0A1-5F3F-923DAAB0218F}"/>
              </a:ext>
            </a:extLst>
          </p:cNvPr>
          <p:cNvSpPr txBox="1"/>
          <p:nvPr/>
        </p:nvSpPr>
        <p:spPr>
          <a:xfrm>
            <a:off x="4207215" y="4493753"/>
            <a:ext cx="2952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dirty="0">
                <a:latin typeface="DengXian" panose="02010600030101010101" pitchFamily="2" charset="-122"/>
                <a:ea typeface="DengXian" panose="02010600030101010101" pitchFamily="2" charset="-122"/>
              </a:rPr>
              <a:t>···</a:t>
            </a:r>
            <a:endParaRPr lang="en-JP" sz="13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8DC604-2981-8800-7790-869E45FABC8C}"/>
              </a:ext>
            </a:extLst>
          </p:cNvPr>
          <p:cNvSpPr txBox="1"/>
          <p:nvPr/>
        </p:nvSpPr>
        <p:spPr>
          <a:xfrm>
            <a:off x="4207215" y="4861341"/>
            <a:ext cx="2952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dirty="0">
                <a:latin typeface="DengXian" panose="02010600030101010101" pitchFamily="2" charset="-122"/>
                <a:ea typeface="DengXian" panose="02010600030101010101" pitchFamily="2" charset="-122"/>
              </a:rPr>
              <a:t>···</a:t>
            </a:r>
            <a:endParaRPr lang="en-JP" sz="13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B5DF37-ADBD-7407-A5D6-A15DA1B23A13}"/>
              </a:ext>
            </a:extLst>
          </p:cNvPr>
          <p:cNvSpPr txBox="1"/>
          <p:nvPr/>
        </p:nvSpPr>
        <p:spPr>
          <a:xfrm>
            <a:off x="4204524" y="5177707"/>
            <a:ext cx="2952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dirty="0">
                <a:latin typeface="DengXian" panose="02010600030101010101" pitchFamily="2" charset="-122"/>
                <a:ea typeface="DengXian" panose="02010600030101010101" pitchFamily="2" charset="-122"/>
              </a:rPr>
              <a:t>···</a:t>
            </a:r>
            <a:endParaRPr lang="en-JP" sz="13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椭圆 113">
                <a:extLst>
                  <a:ext uri="{FF2B5EF4-FFF2-40B4-BE49-F238E27FC236}">
                    <a16:creationId xmlns:a16="http://schemas.microsoft.com/office/drawing/2014/main" id="{03341929-BC32-4FB1-6E41-6C8825D491C6}"/>
                  </a:ext>
                </a:extLst>
              </p:cNvPr>
              <p:cNvSpPr/>
              <p:nvPr/>
            </p:nvSpPr>
            <p:spPr>
              <a:xfrm>
                <a:off x="3777712" y="4935254"/>
                <a:ext cx="216000" cy="216000"/>
              </a:xfrm>
              <a:prstGeom prst="ellipse">
                <a:avLst/>
              </a:prstGeom>
              <a:solidFill>
                <a:srgbClr val="76D6FF"/>
              </a:solidFill>
              <a:ln w="12700">
                <a:solidFill>
                  <a:srgbClr val="00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/>
              </a:p>
            </p:txBody>
          </p:sp>
        </mc:Choice>
        <mc:Fallback xmlns="">
          <p:sp>
            <p:nvSpPr>
              <p:cNvPr id="66" name="椭圆 113">
                <a:extLst>
                  <a:ext uri="{FF2B5EF4-FFF2-40B4-BE49-F238E27FC236}">
                    <a16:creationId xmlns:a16="http://schemas.microsoft.com/office/drawing/2014/main" id="{03341929-BC32-4FB1-6E41-6C8825D49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712" y="4935254"/>
                <a:ext cx="216000" cy="216000"/>
              </a:xfrm>
              <a:prstGeom prst="ellipse">
                <a:avLst/>
              </a:prstGeom>
              <a:blipFill>
                <a:blip r:embed="rId22"/>
                <a:stretch>
                  <a:fillRect l="-38889" t="-5263" b="-21053"/>
                </a:stretch>
              </a:blipFill>
              <a:ln w="12700">
                <a:solidFill>
                  <a:srgbClr val="0096FF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椭圆 1034">
                <a:extLst>
                  <a:ext uri="{FF2B5EF4-FFF2-40B4-BE49-F238E27FC236}">
                    <a16:creationId xmlns:a16="http://schemas.microsoft.com/office/drawing/2014/main" id="{7C76B8EC-6552-55AD-974F-520D948951A3}"/>
                  </a:ext>
                </a:extLst>
              </p:cNvPr>
              <p:cNvSpPr/>
              <p:nvPr/>
            </p:nvSpPr>
            <p:spPr>
              <a:xfrm>
                <a:off x="3266712" y="4585570"/>
                <a:ext cx="216000" cy="216000"/>
              </a:xfrm>
              <a:prstGeom prst="ellipse">
                <a:avLst/>
              </a:prstGeom>
              <a:solidFill>
                <a:srgbClr val="FFBFB5"/>
              </a:solidFill>
              <a:ln w="12700">
                <a:solidFill>
                  <a:srgbClr val="FC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/>
              </a:p>
            </p:txBody>
          </p:sp>
        </mc:Choice>
        <mc:Fallback xmlns="">
          <p:sp>
            <p:nvSpPr>
              <p:cNvPr id="67" name="椭圆 1034">
                <a:extLst>
                  <a:ext uri="{FF2B5EF4-FFF2-40B4-BE49-F238E27FC236}">
                    <a16:creationId xmlns:a16="http://schemas.microsoft.com/office/drawing/2014/main" id="{7C76B8EC-6552-55AD-974F-520D94895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712" y="4585570"/>
                <a:ext cx="216000" cy="216000"/>
              </a:xfrm>
              <a:prstGeom prst="ellipse">
                <a:avLst/>
              </a:prstGeom>
              <a:blipFill>
                <a:blip r:embed="rId23"/>
                <a:stretch>
                  <a:fillRect l="-31579" b="-26316"/>
                </a:stretch>
              </a:blipFill>
              <a:ln w="12700">
                <a:solidFill>
                  <a:srgbClr val="FC0202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椭圆 1034">
                <a:extLst>
                  <a:ext uri="{FF2B5EF4-FFF2-40B4-BE49-F238E27FC236}">
                    <a16:creationId xmlns:a16="http://schemas.microsoft.com/office/drawing/2014/main" id="{EBDC7AC9-7A02-A436-1A0A-7C98F1ADBF56}"/>
                  </a:ext>
                </a:extLst>
              </p:cNvPr>
              <p:cNvSpPr/>
              <p:nvPr/>
            </p:nvSpPr>
            <p:spPr>
              <a:xfrm>
                <a:off x="3520502" y="4930869"/>
                <a:ext cx="216000" cy="216000"/>
              </a:xfrm>
              <a:prstGeom prst="ellipse">
                <a:avLst/>
              </a:prstGeom>
              <a:solidFill>
                <a:srgbClr val="FFBFB5"/>
              </a:solidFill>
              <a:ln w="12700">
                <a:solidFill>
                  <a:srgbClr val="FC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/>
              </a:p>
            </p:txBody>
          </p:sp>
        </mc:Choice>
        <mc:Fallback xmlns="">
          <p:sp>
            <p:nvSpPr>
              <p:cNvPr id="68" name="椭圆 1034">
                <a:extLst>
                  <a:ext uri="{FF2B5EF4-FFF2-40B4-BE49-F238E27FC236}">
                    <a16:creationId xmlns:a16="http://schemas.microsoft.com/office/drawing/2014/main" id="{EBDC7AC9-7A02-A436-1A0A-7C98F1ADB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02" y="4930869"/>
                <a:ext cx="216000" cy="216000"/>
              </a:xfrm>
              <a:prstGeom prst="ellipse">
                <a:avLst/>
              </a:prstGeom>
              <a:blipFill>
                <a:blip r:embed="rId24"/>
                <a:stretch>
                  <a:fillRect l="-31579" b="-26316"/>
                </a:stretch>
              </a:blipFill>
              <a:ln w="12700">
                <a:solidFill>
                  <a:srgbClr val="FC0202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椭圆 1034">
                <a:extLst>
                  <a:ext uri="{FF2B5EF4-FFF2-40B4-BE49-F238E27FC236}">
                    <a16:creationId xmlns:a16="http://schemas.microsoft.com/office/drawing/2014/main" id="{170434FA-2E5A-2EE5-A2D9-0FF4FEAA6745}"/>
                  </a:ext>
                </a:extLst>
              </p:cNvPr>
              <p:cNvSpPr/>
              <p:nvPr/>
            </p:nvSpPr>
            <p:spPr>
              <a:xfrm>
                <a:off x="3254730" y="5258166"/>
                <a:ext cx="216000" cy="216000"/>
              </a:xfrm>
              <a:prstGeom prst="ellipse">
                <a:avLst/>
              </a:prstGeom>
              <a:solidFill>
                <a:srgbClr val="B2B2FF"/>
              </a:solidFill>
              <a:ln w="12700">
                <a:solidFill>
                  <a:srgbClr val="656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椭圆 1034">
                <a:extLst>
                  <a:ext uri="{FF2B5EF4-FFF2-40B4-BE49-F238E27FC236}">
                    <a16:creationId xmlns:a16="http://schemas.microsoft.com/office/drawing/2014/main" id="{170434FA-2E5A-2EE5-A2D9-0FF4FEAA6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30" y="5258166"/>
                <a:ext cx="216000" cy="216000"/>
              </a:xfrm>
              <a:prstGeom prst="ellipse">
                <a:avLst/>
              </a:prstGeom>
              <a:blipFill>
                <a:blip r:embed="rId25"/>
                <a:stretch>
                  <a:fillRect l="-31579" b="-26316"/>
                </a:stretch>
              </a:blipFill>
              <a:ln w="12700">
                <a:solidFill>
                  <a:srgbClr val="6565FF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椭圆 1034">
                <a:extLst>
                  <a:ext uri="{FF2B5EF4-FFF2-40B4-BE49-F238E27FC236}">
                    <a16:creationId xmlns:a16="http://schemas.microsoft.com/office/drawing/2014/main" id="{7FF665B2-13CF-C5C8-CE7D-354B44D58852}"/>
                  </a:ext>
                </a:extLst>
              </p:cNvPr>
              <p:cNvSpPr/>
              <p:nvPr/>
            </p:nvSpPr>
            <p:spPr>
              <a:xfrm>
                <a:off x="3520502" y="5258166"/>
                <a:ext cx="216000" cy="21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3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1" lang="zh-CN" altLang="en-US" sz="13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椭圆 1034">
                <a:extLst>
                  <a:ext uri="{FF2B5EF4-FFF2-40B4-BE49-F238E27FC236}">
                    <a16:creationId xmlns:a16="http://schemas.microsoft.com/office/drawing/2014/main" id="{7FF665B2-13CF-C5C8-CE7D-354B44D58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02" y="5258166"/>
                <a:ext cx="216000" cy="216000"/>
              </a:xfrm>
              <a:prstGeom prst="ellipse">
                <a:avLst/>
              </a:prstGeom>
              <a:blipFill>
                <a:blip r:embed="rId26"/>
                <a:stretch>
                  <a:fillRect l="-31579" b="-26316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A867F2BF-C0E8-23A2-44DB-923E5954AFE4}"/>
              </a:ext>
            </a:extLst>
          </p:cNvPr>
          <p:cNvCxnSpPr>
            <a:cxnSpLocks/>
            <a:stCxn id="12" idx="3"/>
            <a:endCxn id="41" idx="1"/>
          </p:cNvCxnSpPr>
          <p:nvPr/>
        </p:nvCxnSpPr>
        <p:spPr>
          <a:xfrm>
            <a:off x="1733612" y="3904442"/>
            <a:ext cx="735206" cy="953700"/>
          </a:xfrm>
          <a:prstGeom prst="bentConnector3">
            <a:avLst>
              <a:gd name="adj1" fmla="val 4947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412FC2F-5877-442F-6568-36E3AC80A002}"/>
              </a:ext>
            </a:extLst>
          </p:cNvPr>
          <p:cNvCxnSpPr>
            <a:cxnSpLocks/>
            <a:stCxn id="41" idx="0"/>
            <a:endCxn id="11" idx="2"/>
          </p:cNvCxnSpPr>
          <p:nvPr/>
        </p:nvCxnSpPr>
        <p:spPr>
          <a:xfrm flipH="1" flipV="1">
            <a:off x="3540753" y="3859271"/>
            <a:ext cx="8185" cy="300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E8561FD4-366B-36A1-7EE0-0E7407132E0F}"/>
              </a:ext>
            </a:extLst>
          </p:cNvPr>
          <p:cNvSpPr/>
          <p:nvPr/>
        </p:nvSpPr>
        <p:spPr>
          <a:xfrm>
            <a:off x="5664555" y="2687500"/>
            <a:ext cx="216000" cy="216000"/>
          </a:xfrm>
          <a:prstGeom prst="rect">
            <a:avLst/>
          </a:prstGeom>
          <a:solidFill>
            <a:srgbClr val="FFBFB5"/>
          </a:solidFill>
          <a:ln w="12700">
            <a:solidFill>
              <a:srgbClr val="FC00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955576-C7D3-37A4-4B6A-98C0C90C489B}"/>
              </a:ext>
            </a:extLst>
          </p:cNvPr>
          <p:cNvSpPr/>
          <p:nvPr/>
        </p:nvSpPr>
        <p:spPr>
          <a:xfrm>
            <a:off x="6104254" y="2687087"/>
            <a:ext cx="216000" cy="216000"/>
          </a:xfrm>
          <a:prstGeom prst="rect">
            <a:avLst/>
          </a:prstGeom>
          <a:solidFill>
            <a:srgbClr val="D6EAC1"/>
          </a:solidFill>
          <a:ln w="12700">
            <a:solidFill>
              <a:srgbClr val="5EAD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0EF1165-F9C1-FD90-776F-8312B61858FC}"/>
              </a:ext>
            </a:extLst>
          </p:cNvPr>
          <p:cNvSpPr/>
          <p:nvPr/>
        </p:nvSpPr>
        <p:spPr>
          <a:xfrm>
            <a:off x="5664555" y="3679114"/>
            <a:ext cx="216000" cy="216000"/>
          </a:xfrm>
          <a:prstGeom prst="rect">
            <a:avLst/>
          </a:prstGeom>
          <a:solidFill>
            <a:srgbClr val="76D6FF"/>
          </a:solidFill>
          <a:ln w="12700">
            <a:solidFill>
              <a:srgbClr val="009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50A355A-F2B3-1673-CA27-1068390BED6C}"/>
              </a:ext>
            </a:extLst>
          </p:cNvPr>
          <p:cNvSpPr/>
          <p:nvPr/>
        </p:nvSpPr>
        <p:spPr>
          <a:xfrm>
            <a:off x="6371860" y="2687087"/>
            <a:ext cx="216000" cy="216000"/>
          </a:xfrm>
          <a:prstGeom prst="rect">
            <a:avLst/>
          </a:prstGeom>
          <a:solidFill>
            <a:srgbClr val="B2B2FF"/>
          </a:solidFill>
          <a:ln w="12700">
            <a:solidFill>
              <a:srgbClr val="6564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04A0731-49D9-0B57-6D8F-D3CD8FC8A0CA}"/>
              </a:ext>
            </a:extLst>
          </p:cNvPr>
          <p:cNvSpPr/>
          <p:nvPr/>
        </p:nvSpPr>
        <p:spPr>
          <a:xfrm>
            <a:off x="6639466" y="2683937"/>
            <a:ext cx="216000" cy="216000"/>
          </a:xfrm>
          <a:prstGeom prst="rect">
            <a:avLst/>
          </a:prstGeom>
          <a:solidFill>
            <a:srgbClr val="D9DADA"/>
          </a:solidFill>
          <a:ln w="127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16F718A-8777-453D-CF88-0F645DE5A70E}"/>
              </a:ext>
            </a:extLst>
          </p:cNvPr>
          <p:cNvSpPr/>
          <p:nvPr/>
        </p:nvSpPr>
        <p:spPr>
          <a:xfrm>
            <a:off x="5664555" y="3013878"/>
            <a:ext cx="216000" cy="216000"/>
          </a:xfrm>
          <a:prstGeom prst="rect">
            <a:avLst/>
          </a:prstGeom>
          <a:solidFill>
            <a:srgbClr val="D6EAC1"/>
          </a:solidFill>
          <a:ln w="12700">
            <a:solidFill>
              <a:srgbClr val="5EAD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19E94E6-CC4C-33C6-FAF8-4E68EDD12718}"/>
              </a:ext>
            </a:extLst>
          </p:cNvPr>
          <p:cNvSpPr/>
          <p:nvPr/>
        </p:nvSpPr>
        <p:spPr>
          <a:xfrm>
            <a:off x="6103781" y="3013878"/>
            <a:ext cx="216000" cy="216000"/>
          </a:xfrm>
          <a:prstGeom prst="rect">
            <a:avLst/>
          </a:prstGeom>
          <a:solidFill>
            <a:srgbClr val="FFBFB5"/>
          </a:solidFill>
          <a:ln w="12700">
            <a:solidFill>
              <a:srgbClr val="FC00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D4A3CF-6AB4-205F-E357-3DA76D0302F1}"/>
              </a:ext>
            </a:extLst>
          </p:cNvPr>
          <p:cNvSpPr/>
          <p:nvPr/>
        </p:nvSpPr>
        <p:spPr>
          <a:xfrm>
            <a:off x="6371855" y="3013652"/>
            <a:ext cx="216000" cy="216000"/>
          </a:xfrm>
          <a:prstGeom prst="rect">
            <a:avLst/>
          </a:prstGeom>
          <a:solidFill>
            <a:srgbClr val="B2B2FF"/>
          </a:solidFill>
          <a:ln w="12700">
            <a:solidFill>
              <a:srgbClr val="6564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14FC545-53AC-5F8A-E1E8-6992C3F2F447}"/>
              </a:ext>
            </a:extLst>
          </p:cNvPr>
          <p:cNvSpPr/>
          <p:nvPr/>
        </p:nvSpPr>
        <p:spPr>
          <a:xfrm>
            <a:off x="6639466" y="3013652"/>
            <a:ext cx="216000" cy="216000"/>
          </a:xfrm>
          <a:prstGeom prst="rect">
            <a:avLst/>
          </a:prstGeom>
          <a:solidFill>
            <a:srgbClr val="D9DADA"/>
          </a:solidFill>
          <a:ln w="127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5E8C24E-2698-39C4-73ED-515416909A3A}"/>
              </a:ext>
            </a:extLst>
          </p:cNvPr>
          <p:cNvSpPr/>
          <p:nvPr/>
        </p:nvSpPr>
        <p:spPr>
          <a:xfrm>
            <a:off x="6639466" y="3340217"/>
            <a:ext cx="216000" cy="216000"/>
          </a:xfrm>
          <a:prstGeom prst="rect">
            <a:avLst/>
          </a:prstGeom>
          <a:solidFill>
            <a:srgbClr val="76D6FF"/>
          </a:solidFill>
          <a:ln w="12700">
            <a:solidFill>
              <a:srgbClr val="009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905E403-2840-E057-A027-0E5F6C97884C}"/>
              </a:ext>
            </a:extLst>
          </p:cNvPr>
          <p:cNvSpPr/>
          <p:nvPr/>
        </p:nvSpPr>
        <p:spPr>
          <a:xfrm>
            <a:off x="6103781" y="3340256"/>
            <a:ext cx="216000" cy="216000"/>
          </a:xfrm>
          <a:prstGeom prst="rect">
            <a:avLst/>
          </a:prstGeom>
          <a:solidFill>
            <a:srgbClr val="D6EAC1"/>
          </a:solidFill>
          <a:ln w="12700">
            <a:solidFill>
              <a:srgbClr val="5EAD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0F83914-2889-7123-F0BB-A687DCC52441}"/>
              </a:ext>
            </a:extLst>
          </p:cNvPr>
          <p:cNvSpPr/>
          <p:nvPr/>
        </p:nvSpPr>
        <p:spPr>
          <a:xfrm>
            <a:off x="6371855" y="3340217"/>
            <a:ext cx="216000" cy="216000"/>
          </a:xfrm>
          <a:prstGeom prst="rect">
            <a:avLst/>
          </a:prstGeom>
          <a:solidFill>
            <a:srgbClr val="FFBFB5"/>
          </a:solidFill>
          <a:ln w="12700">
            <a:solidFill>
              <a:srgbClr val="FC00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91FFB0E-98AD-29AA-7AB0-04E54DDE0034}"/>
              </a:ext>
            </a:extLst>
          </p:cNvPr>
          <p:cNvSpPr/>
          <p:nvPr/>
        </p:nvSpPr>
        <p:spPr>
          <a:xfrm>
            <a:off x="5664555" y="3340217"/>
            <a:ext cx="216000" cy="216000"/>
          </a:xfrm>
          <a:prstGeom prst="rect">
            <a:avLst/>
          </a:prstGeom>
          <a:solidFill>
            <a:srgbClr val="B2B2FF"/>
          </a:solidFill>
          <a:ln w="12700">
            <a:solidFill>
              <a:srgbClr val="6564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8E10490-2446-005A-9F2D-87178F2450E7}"/>
              </a:ext>
            </a:extLst>
          </p:cNvPr>
          <p:cNvSpPr/>
          <p:nvPr/>
        </p:nvSpPr>
        <p:spPr>
          <a:xfrm>
            <a:off x="6101849" y="3679114"/>
            <a:ext cx="216000" cy="216000"/>
          </a:xfrm>
          <a:prstGeom prst="rect">
            <a:avLst/>
          </a:prstGeom>
          <a:solidFill>
            <a:srgbClr val="B2B2FF"/>
          </a:solidFill>
          <a:ln w="12700">
            <a:solidFill>
              <a:srgbClr val="6564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96AC060-C942-FAFA-D9EC-B90FE9753949}"/>
              </a:ext>
            </a:extLst>
          </p:cNvPr>
          <p:cNvSpPr/>
          <p:nvPr/>
        </p:nvSpPr>
        <p:spPr>
          <a:xfrm>
            <a:off x="6374857" y="3679215"/>
            <a:ext cx="216000" cy="216000"/>
          </a:xfrm>
          <a:prstGeom prst="rect">
            <a:avLst/>
          </a:prstGeom>
          <a:solidFill>
            <a:srgbClr val="D9DADA"/>
          </a:solidFill>
          <a:ln w="127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C7996F1-24CF-B0D5-8FDF-3C3601905FB9}"/>
              </a:ext>
            </a:extLst>
          </p:cNvPr>
          <p:cNvSpPr/>
          <p:nvPr/>
        </p:nvSpPr>
        <p:spPr>
          <a:xfrm>
            <a:off x="6639466" y="3679114"/>
            <a:ext cx="216000" cy="216000"/>
          </a:xfrm>
          <a:prstGeom prst="rect">
            <a:avLst/>
          </a:prstGeom>
          <a:solidFill>
            <a:srgbClr val="D9DADA"/>
          </a:solidFill>
          <a:ln w="127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99DC6C-6464-FCE3-7E6E-63CCCA6DA2DE}"/>
              </a:ext>
            </a:extLst>
          </p:cNvPr>
          <p:cNvSpPr txBox="1"/>
          <p:nvPr/>
        </p:nvSpPr>
        <p:spPr>
          <a:xfrm>
            <a:off x="5999403" y="3905647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>
                <a:latin typeface="DengXian" panose="02010600030101010101" pitchFamily="2" charset="-122"/>
                <a:ea typeface="DengXian" panose="02010600030101010101" pitchFamily="2" charset="-122"/>
              </a:rPr>
              <a:t>neighbors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21983F8-34BC-AFDE-0E92-81EAFE7BF990}"/>
              </a:ext>
            </a:extLst>
          </p:cNvPr>
          <p:cNvSpPr txBox="1"/>
          <p:nvPr/>
        </p:nvSpPr>
        <p:spPr>
          <a:xfrm>
            <a:off x="5557777" y="3897611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>
                <a:latin typeface="DengXian" panose="02010600030101010101" pitchFamily="2" charset="-122"/>
                <a:ea typeface="DengXian" panose="02010600030101010101" pitchFamily="2" charset="-122"/>
              </a:rPr>
              <a:t>self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956721B-D025-D496-1EE3-21196C331C18}"/>
              </a:ext>
            </a:extLst>
          </p:cNvPr>
          <p:cNvCxnSpPr>
            <a:stCxn id="31" idx="3"/>
            <a:endCxn id="10" idx="1"/>
          </p:cNvCxnSpPr>
          <p:nvPr/>
        </p:nvCxnSpPr>
        <p:spPr>
          <a:xfrm>
            <a:off x="7309836" y="3387364"/>
            <a:ext cx="478623" cy="14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F8BAE30-13E6-C726-F980-EEC182DC9DB1}"/>
              </a:ext>
            </a:extLst>
          </p:cNvPr>
          <p:cNvSpPr txBox="1"/>
          <p:nvPr/>
        </p:nvSpPr>
        <p:spPr>
          <a:xfrm>
            <a:off x="8030479" y="235537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800" dirty="0">
                <a:latin typeface="DengXian" panose="02010600030101010101" pitchFamily="2" charset="-122"/>
                <a:ea typeface="DengXian" panose="02010600030101010101" pitchFamily="2" charset="-122"/>
              </a:rPr>
              <a:t>Predict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7D0011-56B4-EE0D-9661-93D175F7040C}"/>
              </a:ext>
            </a:extLst>
          </p:cNvPr>
          <p:cNvSpPr/>
          <p:nvPr/>
        </p:nvSpPr>
        <p:spPr>
          <a:xfrm>
            <a:off x="5334556" y="4531875"/>
            <a:ext cx="1966019" cy="655333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solidFill>
              <a:srgbClr val="8B89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sz="1400" b="0" dirty="0"/>
              <a:t>High-order correlation computaton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4A16E9D-A9E5-E582-596D-FC57C7E1944C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6317566" y="4195763"/>
            <a:ext cx="0" cy="336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6AC192A8-7524-D190-D736-8B33DAA19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35805"/>
              </p:ext>
            </p:extLst>
          </p:nvPr>
        </p:nvGraphicFramePr>
        <p:xfrm>
          <a:off x="440710" y="6160571"/>
          <a:ext cx="91769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0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Method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Memory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Aggregation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High-order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TGN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GRU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Attention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EdgeBank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Record all histories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DyGFormer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Attention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Co-neighbors 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3" name="TextBox 102">
            <a:extLst>
              <a:ext uri="{FF2B5EF4-FFF2-40B4-BE49-F238E27FC236}">
                <a16:creationId xmlns:a16="http://schemas.microsoft.com/office/drawing/2014/main" id="{8A32E24E-FB42-0CA6-D96F-D157C370EA2D}"/>
              </a:ext>
            </a:extLst>
          </p:cNvPr>
          <p:cNvSpPr txBox="1"/>
          <p:nvPr/>
        </p:nvSpPr>
        <p:spPr>
          <a:xfrm>
            <a:off x="2598449" y="2487984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8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Memory update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36A6FF-DD52-AC2D-8959-70E0C0035061}"/>
              </a:ext>
            </a:extLst>
          </p:cNvPr>
          <p:cNvCxnSpPr>
            <a:cxnSpLocks/>
            <a:stCxn id="41" idx="3"/>
            <a:endCxn id="94" idx="1"/>
          </p:cNvCxnSpPr>
          <p:nvPr/>
        </p:nvCxnSpPr>
        <p:spPr>
          <a:xfrm>
            <a:off x="4629058" y="4858142"/>
            <a:ext cx="705498" cy="1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9844131-FA2F-26D2-8526-D1BA3ABA6368}"/>
              </a:ext>
            </a:extLst>
          </p:cNvPr>
          <p:cNvCxnSpPr>
            <a:stCxn id="11" idx="3"/>
            <a:endCxn id="31" idx="1"/>
          </p:cNvCxnSpPr>
          <p:nvPr/>
        </p:nvCxnSpPr>
        <p:spPr>
          <a:xfrm flipV="1">
            <a:off x="4620873" y="3387364"/>
            <a:ext cx="722944" cy="38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Slide Number Placeholder 112">
            <a:extLst>
              <a:ext uri="{FF2B5EF4-FFF2-40B4-BE49-F238E27FC236}">
                <a16:creationId xmlns:a16="http://schemas.microsoft.com/office/drawing/2014/main" id="{07940AA9-B49E-AA10-A1BA-EC109AEF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998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68C3-1161-4ACF-1418-07C9E6F6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Motivations</a:t>
            </a:r>
            <a:endParaRPr lang="en-CN" dirty="0">
              <a:latin typeface="Cambria" panose="020405030504060302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2B80C1-1507-B70E-6ADD-608F5FB090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5691" y="1557628"/>
            <a:ext cx="9052560" cy="928397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Observation 1. Temporal GNNs excel in predicting seen edges but struggle to generalize to unseen edges.</a:t>
            </a:r>
          </a:p>
          <a:p>
            <a:endParaRPr lang="en-JP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CDD80EC7-CFA3-9D48-E5D7-FB393EE81A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8"/>
          <a:stretch/>
        </p:blipFill>
        <p:spPr>
          <a:xfrm>
            <a:off x="760446" y="2376392"/>
            <a:ext cx="8537507" cy="1898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7EB41-4E1C-9B0D-6EB3-CE4582E05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351" y="4510599"/>
            <a:ext cx="4533900" cy="3086100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72A82D0-3C52-BD54-EB6A-AF44F0117CD8}"/>
              </a:ext>
            </a:extLst>
          </p:cNvPr>
          <p:cNvSpPr txBox="1">
            <a:spLocks/>
          </p:cNvSpPr>
          <p:nvPr/>
        </p:nvSpPr>
        <p:spPr>
          <a:xfrm>
            <a:off x="758091" y="4510600"/>
            <a:ext cx="4366260" cy="1499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ea typeface="楷体" panose="02010609060101010101" pitchFamily="49" charset="-122"/>
              </a:rPr>
              <a:t>Observation 2. Temporal GNNs fail to perform effectively on  recommendation datasets, a typical downstream application.</a:t>
            </a:r>
          </a:p>
          <a:p>
            <a:endParaRPr lang="en-JP" sz="2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9606A-C222-A3CB-588E-7729787F6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444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68C3-1161-4ACF-1418-07C9E6F6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Existing dataset</a:t>
            </a:r>
            <a:endParaRPr lang="en-CN" dirty="0">
              <a:latin typeface="Cambria" panose="020405030504060302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2B80C1-1507-B70E-6ADD-608F5FB090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5690" y="1557628"/>
            <a:ext cx="9452709" cy="444327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a typeface="楷体" panose="02010609060101010101" pitchFamily="49" charset="-122"/>
              </a:rPr>
              <a:t>Excessive</a:t>
            </a:r>
            <a:r>
              <a:rPr lang="en-US" altLang="zh-CN" sz="2400" dirty="0">
                <a:ea typeface="楷体" panose="02010609060101010101" pitchFamily="49" charset="-122"/>
              </a:rPr>
              <a:t> repeated historical edges </a:t>
            </a:r>
            <a:r>
              <a:rPr lang="en-US" altLang="zh-CN" sz="2400" dirty="0">
                <a:ea typeface="楷体" panose="02010609060101010101" pitchFamily="49" charset="-122"/>
                <a:sym typeface="Wingdings" pitchFamily="2" charset="2"/>
              </a:rPr>
              <a:t></a:t>
            </a:r>
            <a:r>
              <a:rPr lang="en-US" altLang="zh-CN" sz="2400" dirty="0">
                <a:ea typeface="楷体" panose="02010609060101010101" pitchFamily="49" charset="-122"/>
              </a:rPr>
              <a:t> Memorizing historical edges</a:t>
            </a:r>
          </a:p>
          <a:p>
            <a:endParaRPr lang="en-JP" sz="2400" dirty="0">
              <a:latin typeface="Cambria" panose="02040503050406030204" pitchFamily="18" charset="0"/>
            </a:endParaRPr>
          </a:p>
        </p:txBody>
      </p:sp>
      <p:sp>
        <p:nvSpPr>
          <p:cNvPr id="7" name="文本框 13">
            <a:extLst>
              <a:ext uri="{FF2B5EF4-FFF2-40B4-BE49-F238E27FC236}">
                <a16:creationId xmlns:a16="http://schemas.microsoft.com/office/drawing/2014/main" id="{5B31A3DA-3375-C9F7-BAC5-A24C4E125BCC}"/>
              </a:ext>
            </a:extLst>
          </p:cNvPr>
          <p:cNvSpPr txBox="1"/>
          <p:nvPr/>
        </p:nvSpPr>
        <p:spPr>
          <a:xfrm>
            <a:off x="953038" y="3050802"/>
            <a:ext cx="2740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rgbClr val="CC6600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 Existing datasets</a:t>
            </a:r>
            <a:endParaRPr lang="zh-CN" altLang="en-US" sz="2200" dirty="0">
              <a:solidFill>
                <a:srgbClr val="CC6600"/>
              </a:solidFill>
              <a:latin typeface="Cambria" panose="02040503050406030204" pitchFamily="18" charset="0"/>
              <a:ea typeface="楷体" panose="02010609060101010101" pitchFamily="49" charset="-122"/>
            </a:endParaRPr>
          </a:p>
        </p:txBody>
      </p:sp>
      <p:cxnSp>
        <p:nvCxnSpPr>
          <p:cNvPr id="10" name="直接连接符 5">
            <a:extLst>
              <a:ext uri="{FF2B5EF4-FFF2-40B4-BE49-F238E27FC236}">
                <a16:creationId xmlns:a16="http://schemas.microsoft.com/office/drawing/2014/main" id="{DE6EF996-2A1E-479A-539E-652C6CFC4D29}"/>
              </a:ext>
            </a:extLst>
          </p:cNvPr>
          <p:cNvCxnSpPr/>
          <p:nvPr/>
        </p:nvCxnSpPr>
        <p:spPr bwMode="auto">
          <a:xfrm>
            <a:off x="1012133" y="3460135"/>
            <a:ext cx="2592327" cy="55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箭头连接符 113">
            <a:extLst>
              <a:ext uri="{FF2B5EF4-FFF2-40B4-BE49-F238E27FC236}">
                <a16:creationId xmlns:a16="http://schemas.microsoft.com/office/drawing/2014/main" id="{C9CC2D6A-6258-5A63-98B0-A6B4CC257774}"/>
              </a:ext>
            </a:extLst>
          </p:cNvPr>
          <p:cNvCxnSpPr>
            <a:cxnSpLocks/>
          </p:cNvCxnSpPr>
          <p:nvPr/>
        </p:nvCxnSpPr>
        <p:spPr bwMode="auto">
          <a:xfrm>
            <a:off x="2308297" y="3466150"/>
            <a:ext cx="9319" cy="237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C6600"/>
            </a:solidFill>
            <a:prstDash val="lg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本框 4">
            <a:extLst>
              <a:ext uri="{FF2B5EF4-FFF2-40B4-BE49-F238E27FC236}">
                <a16:creationId xmlns:a16="http://schemas.microsoft.com/office/drawing/2014/main" id="{F89F0924-99CB-E717-41B9-DBEFFF4DD14B}"/>
              </a:ext>
            </a:extLst>
          </p:cNvPr>
          <p:cNvSpPr txBox="1"/>
          <p:nvPr/>
        </p:nvSpPr>
        <p:spPr>
          <a:xfrm>
            <a:off x="633193" y="3719249"/>
            <a:ext cx="3368845" cy="2060166"/>
          </a:xfrm>
          <a:prstGeom prst="rect">
            <a:avLst/>
          </a:prstGeom>
          <a:noFill/>
          <a:ln w="19050">
            <a:solidFill>
              <a:srgbClr val="CC6600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zh-CN" altLang="en-US" sz="99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30D087AE-B2FD-C92F-4327-10255F1CF168}"/>
              </a:ext>
            </a:extLst>
          </p:cNvPr>
          <p:cNvSpPr/>
          <p:nvPr/>
        </p:nvSpPr>
        <p:spPr>
          <a:xfrm>
            <a:off x="636603" y="3805678"/>
            <a:ext cx="3346905" cy="1804193"/>
          </a:xfrm>
          <a:prstGeom prst="rect">
            <a:avLst/>
          </a:prstGeom>
          <a:solidFill>
            <a:srgbClr val="B4D9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85"/>
          </a:p>
        </p:txBody>
      </p:sp>
      <p:cxnSp>
        <p:nvCxnSpPr>
          <p:cNvPr id="14" name="直线连接符 8">
            <a:extLst>
              <a:ext uri="{FF2B5EF4-FFF2-40B4-BE49-F238E27FC236}">
                <a16:creationId xmlns:a16="http://schemas.microsoft.com/office/drawing/2014/main" id="{C1D1A6FF-FFBF-276A-0928-01BE4FB5F823}"/>
              </a:ext>
            </a:extLst>
          </p:cNvPr>
          <p:cNvCxnSpPr>
            <a:cxnSpLocks/>
          </p:cNvCxnSpPr>
          <p:nvPr/>
        </p:nvCxnSpPr>
        <p:spPr>
          <a:xfrm>
            <a:off x="854329" y="3551472"/>
            <a:ext cx="0" cy="23951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9">
            <a:extLst>
              <a:ext uri="{FF2B5EF4-FFF2-40B4-BE49-F238E27FC236}">
                <a16:creationId xmlns:a16="http://schemas.microsoft.com/office/drawing/2014/main" id="{D25CF698-7361-F792-5005-D850E9BA56ED}"/>
              </a:ext>
            </a:extLst>
          </p:cNvPr>
          <p:cNvCxnSpPr>
            <a:cxnSpLocks/>
          </p:cNvCxnSpPr>
          <p:nvPr/>
        </p:nvCxnSpPr>
        <p:spPr>
          <a:xfrm>
            <a:off x="1444939" y="3551472"/>
            <a:ext cx="0" cy="23951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0">
            <a:extLst>
              <a:ext uri="{FF2B5EF4-FFF2-40B4-BE49-F238E27FC236}">
                <a16:creationId xmlns:a16="http://schemas.microsoft.com/office/drawing/2014/main" id="{EAB26505-659A-4908-2472-039FB1F80CBB}"/>
              </a:ext>
            </a:extLst>
          </p:cNvPr>
          <p:cNvCxnSpPr>
            <a:cxnSpLocks/>
          </p:cNvCxnSpPr>
          <p:nvPr/>
        </p:nvCxnSpPr>
        <p:spPr>
          <a:xfrm>
            <a:off x="2031028" y="3551472"/>
            <a:ext cx="0" cy="23951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1">
            <a:extLst>
              <a:ext uri="{FF2B5EF4-FFF2-40B4-BE49-F238E27FC236}">
                <a16:creationId xmlns:a16="http://schemas.microsoft.com/office/drawing/2014/main" id="{87491F14-F9F0-CBC7-AABE-3CF9A5F9861A}"/>
              </a:ext>
            </a:extLst>
          </p:cNvPr>
          <p:cNvCxnSpPr>
            <a:cxnSpLocks/>
          </p:cNvCxnSpPr>
          <p:nvPr/>
        </p:nvCxnSpPr>
        <p:spPr>
          <a:xfrm>
            <a:off x="2617117" y="3551472"/>
            <a:ext cx="0" cy="23951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22">
            <a:extLst>
              <a:ext uri="{FF2B5EF4-FFF2-40B4-BE49-F238E27FC236}">
                <a16:creationId xmlns:a16="http://schemas.microsoft.com/office/drawing/2014/main" id="{444FEF08-04C6-BA97-7A87-67BABC4C076B}"/>
              </a:ext>
            </a:extLst>
          </p:cNvPr>
          <p:cNvCxnSpPr>
            <a:cxnSpLocks/>
          </p:cNvCxnSpPr>
          <p:nvPr/>
        </p:nvCxnSpPr>
        <p:spPr>
          <a:xfrm>
            <a:off x="3203206" y="3551472"/>
            <a:ext cx="0" cy="23951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23">
            <a:extLst>
              <a:ext uri="{FF2B5EF4-FFF2-40B4-BE49-F238E27FC236}">
                <a16:creationId xmlns:a16="http://schemas.microsoft.com/office/drawing/2014/main" id="{428044E6-364E-B93B-723F-E6C1F1759765}"/>
              </a:ext>
            </a:extLst>
          </p:cNvPr>
          <p:cNvCxnSpPr>
            <a:cxnSpLocks/>
          </p:cNvCxnSpPr>
          <p:nvPr/>
        </p:nvCxnSpPr>
        <p:spPr>
          <a:xfrm>
            <a:off x="3789295" y="3551472"/>
            <a:ext cx="0" cy="23951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24">
            <a:extLst>
              <a:ext uri="{FF2B5EF4-FFF2-40B4-BE49-F238E27FC236}">
                <a16:creationId xmlns:a16="http://schemas.microsoft.com/office/drawing/2014/main" id="{0F84E728-D286-F175-925A-C34494861C2E}"/>
              </a:ext>
            </a:extLst>
          </p:cNvPr>
          <p:cNvGrpSpPr/>
          <p:nvPr/>
        </p:nvGrpSpPr>
        <p:grpSpPr>
          <a:xfrm>
            <a:off x="214737" y="3834069"/>
            <a:ext cx="236832" cy="226347"/>
            <a:chOff x="7536160" y="4365104"/>
            <a:chExt cx="226030" cy="216024"/>
          </a:xfrm>
        </p:grpSpPr>
        <p:sp>
          <p:nvSpPr>
            <p:cNvPr id="21" name="椭圆 242">
              <a:extLst>
                <a:ext uri="{FF2B5EF4-FFF2-40B4-BE49-F238E27FC236}">
                  <a16:creationId xmlns:a16="http://schemas.microsoft.com/office/drawing/2014/main" id="{61701EAB-D395-9984-33AB-7A653926FA4A}"/>
                </a:ext>
              </a:extLst>
            </p:cNvPr>
            <p:cNvSpPr/>
            <p:nvPr/>
          </p:nvSpPr>
          <p:spPr>
            <a:xfrm>
              <a:off x="7536160" y="4365104"/>
              <a:ext cx="216024" cy="216024"/>
            </a:xfrm>
            <a:prstGeom prst="ellipse">
              <a:avLst/>
            </a:prstGeom>
            <a:solidFill>
              <a:srgbClr val="FFBFB5"/>
            </a:solidFill>
            <a:ln w="12700">
              <a:solidFill>
                <a:srgbClr val="FC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43">
                  <a:extLst>
                    <a:ext uri="{FF2B5EF4-FFF2-40B4-BE49-F238E27FC236}">
                      <a16:creationId xmlns:a16="http://schemas.microsoft.com/office/drawing/2014/main" id="{2462E523-B153-A041-05F1-ED1D2158359C}"/>
                    </a:ext>
                  </a:extLst>
                </p:cNvPr>
                <p:cNvSpPr txBox="1"/>
                <p:nvPr/>
              </p:nvSpPr>
              <p:spPr>
                <a:xfrm>
                  <a:off x="7560306" y="4365104"/>
                  <a:ext cx="201884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22" name="文本框 243">
                  <a:extLst>
                    <a:ext uri="{FF2B5EF4-FFF2-40B4-BE49-F238E27FC236}">
                      <a16:creationId xmlns:a16="http://schemas.microsoft.com/office/drawing/2014/main" id="{2462E523-B153-A041-05F1-ED1D215835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306" y="4365104"/>
                  <a:ext cx="201884" cy="193869"/>
                </a:xfrm>
                <a:prstGeom prst="rect">
                  <a:avLst/>
                </a:prstGeom>
                <a:blipFill>
                  <a:blip r:embed="rId3"/>
                  <a:stretch>
                    <a:fillRect l="-11765" r="-11765" b="-11765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84">
            <a:extLst>
              <a:ext uri="{FF2B5EF4-FFF2-40B4-BE49-F238E27FC236}">
                <a16:creationId xmlns:a16="http://schemas.microsoft.com/office/drawing/2014/main" id="{935FA253-BB72-4BD2-4C62-C0B8C553C14D}"/>
              </a:ext>
            </a:extLst>
          </p:cNvPr>
          <p:cNvGrpSpPr/>
          <p:nvPr/>
        </p:nvGrpSpPr>
        <p:grpSpPr>
          <a:xfrm>
            <a:off x="214746" y="4330667"/>
            <a:ext cx="240744" cy="226347"/>
            <a:chOff x="7536160" y="4365104"/>
            <a:chExt cx="229764" cy="216024"/>
          </a:xfrm>
        </p:grpSpPr>
        <p:sp>
          <p:nvSpPr>
            <p:cNvPr id="24" name="椭圆 240">
              <a:extLst>
                <a:ext uri="{FF2B5EF4-FFF2-40B4-BE49-F238E27FC236}">
                  <a16:creationId xmlns:a16="http://schemas.microsoft.com/office/drawing/2014/main" id="{C34AB1C3-20BB-DB23-E88F-3A04B401DAE8}"/>
                </a:ext>
              </a:extLst>
            </p:cNvPr>
            <p:cNvSpPr/>
            <p:nvPr/>
          </p:nvSpPr>
          <p:spPr>
            <a:xfrm>
              <a:off x="7536160" y="4365104"/>
              <a:ext cx="216024" cy="216024"/>
            </a:xfrm>
            <a:prstGeom prst="ellipse">
              <a:avLst/>
            </a:prstGeom>
            <a:solidFill>
              <a:srgbClr val="FFBFB5"/>
            </a:solidFill>
            <a:ln w="12700">
              <a:solidFill>
                <a:srgbClr val="FC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1">
                  <a:extLst>
                    <a:ext uri="{FF2B5EF4-FFF2-40B4-BE49-F238E27FC236}">
                      <a16:creationId xmlns:a16="http://schemas.microsoft.com/office/drawing/2014/main" id="{53CCA0BA-B4E8-4120-53B3-B6EED13224C4}"/>
                    </a:ext>
                  </a:extLst>
                </p:cNvPr>
                <p:cNvSpPr txBox="1"/>
                <p:nvPr/>
              </p:nvSpPr>
              <p:spPr>
                <a:xfrm>
                  <a:off x="7560306" y="4365104"/>
                  <a:ext cx="20561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25" name="文本框 241">
                  <a:extLst>
                    <a:ext uri="{FF2B5EF4-FFF2-40B4-BE49-F238E27FC236}">
                      <a16:creationId xmlns:a16="http://schemas.microsoft.com/office/drawing/2014/main" id="{53CCA0BA-B4E8-4120-53B3-B6EED13224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306" y="4365104"/>
                  <a:ext cx="205618" cy="193869"/>
                </a:xfrm>
                <a:prstGeom prst="rect">
                  <a:avLst/>
                </a:prstGeom>
                <a:blipFill>
                  <a:blip r:embed="rId4"/>
                  <a:stretch>
                    <a:fillRect l="-11111" r="-5556" b="-11765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组合 85">
            <a:extLst>
              <a:ext uri="{FF2B5EF4-FFF2-40B4-BE49-F238E27FC236}">
                <a16:creationId xmlns:a16="http://schemas.microsoft.com/office/drawing/2014/main" id="{B47AEE72-994F-F157-9650-735728812C4E}"/>
              </a:ext>
            </a:extLst>
          </p:cNvPr>
          <p:cNvGrpSpPr/>
          <p:nvPr/>
        </p:nvGrpSpPr>
        <p:grpSpPr>
          <a:xfrm>
            <a:off x="214746" y="4827263"/>
            <a:ext cx="240744" cy="226347"/>
            <a:chOff x="7536160" y="4365104"/>
            <a:chExt cx="229764" cy="216024"/>
          </a:xfrm>
        </p:grpSpPr>
        <p:sp>
          <p:nvSpPr>
            <p:cNvPr id="27" name="椭圆 238">
              <a:extLst>
                <a:ext uri="{FF2B5EF4-FFF2-40B4-BE49-F238E27FC236}">
                  <a16:creationId xmlns:a16="http://schemas.microsoft.com/office/drawing/2014/main" id="{856B1E74-4074-D6C1-A750-53AB1F33DA86}"/>
                </a:ext>
              </a:extLst>
            </p:cNvPr>
            <p:cNvSpPr/>
            <p:nvPr/>
          </p:nvSpPr>
          <p:spPr>
            <a:xfrm>
              <a:off x="7536160" y="4365104"/>
              <a:ext cx="216024" cy="216024"/>
            </a:xfrm>
            <a:prstGeom prst="ellipse">
              <a:avLst/>
            </a:prstGeom>
            <a:solidFill>
              <a:srgbClr val="FFBFB5"/>
            </a:solidFill>
            <a:ln w="12700">
              <a:solidFill>
                <a:srgbClr val="FC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39">
                  <a:extLst>
                    <a:ext uri="{FF2B5EF4-FFF2-40B4-BE49-F238E27FC236}">
                      <a16:creationId xmlns:a16="http://schemas.microsoft.com/office/drawing/2014/main" id="{59235C2B-3BE3-E386-6D3D-E8B7AF3A3E28}"/>
                    </a:ext>
                  </a:extLst>
                </p:cNvPr>
                <p:cNvSpPr txBox="1"/>
                <p:nvPr/>
              </p:nvSpPr>
              <p:spPr>
                <a:xfrm>
                  <a:off x="7560306" y="4365104"/>
                  <a:ext cx="20561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28" name="文本框 239">
                  <a:extLst>
                    <a:ext uri="{FF2B5EF4-FFF2-40B4-BE49-F238E27FC236}">
                      <a16:creationId xmlns:a16="http://schemas.microsoft.com/office/drawing/2014/main" id="{59235C2B-3BE3-E386-6D3D-E8B7AF3A3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306" y="4365104"/>
                  <a:ext cx="205618" cy="193869"/>
                </a:xfrm>
                <a:prstGeom prst="rect">
                  <a:avLst/>
                </a:prstGeom>
                <a:blipFill>
                  <a:blip r:embed="rId5"/>
                  <a:stretch>
                    <a:fillRect l="-11111" r="-5556" b="-11765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组合 86">
            <a:extLst>
              <a:ext uri="{FF2B5EF4-FFF2-40B4-BE49-F238E27FC236}">
                <a16:creationId xmlns:a16="http://schemas.microsoft.com/office/drawing/2014/main" id="{F72E74D1-3C82-8B0B-6AEB-37E3B92C0852}"/>
              </a:ext>
            </a:extLst>
          </p:cNvPr>
          <p:cNvGrpSpPr/>
          <p:nvPr/>
        </p:nvGrpSpPr>
        <p:grpSpPr>
          <a:xfrm>
            <a:off x="214746" y="5323858"/>
            <a:ext cx="240744" cy="226347"/>
            <a:chOff x="7536160" y="4365104"/>
            <a:chExt cx="229764" cy="216024"/>
          </a:xfrm>
        </p:grpSpPr>
        <p:sp>
          <p:nvSpPr>
            <p:cNvPr id="30" name="椭圆 236">
              <a:extLst>
                <a:ext uri="{FF2B5EF4-FFF2-40B4-BE49-F238E27FC236}">
                  <a16:creationId xmlns:a16="http://schemas.microsoft.com/office/drawing/2014/main" id="{0E2ADFB4-D2CA-CADF-8D86-6D5557BBA558}"/>
                </a:ext>
              </a:extLst>
            </p:cNvPr>
            <p:cNvSpPr/>
            <p:nvPr/>
          </p:nvSpPr>
          <p:spPr>
            <a:xfrm>
              <a:off x="7536160" y="4365104"/>
              <a:ext cx="216024" cy="216024"/>
            </a:xfrm>
            <a:prstGeom prst="ellipse">
              <a:avLst/>
            </a:prstGeom>
            <a:solidFill>
              <a:srgbClr val="FFBFB5"/>
            </a:solidFill>
            <a:ln w="12700">
              <a:solidFill>
                <a:srgbClr val="FC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237">
                  <a:extLst>
                    <a:ext uri="{FF2B5EF4-FFF2-40B4-BE49-F238E27FC236}">
                      <a16:creationId xmlns:a16="http://schemas.microsoft.com/office/drawing/2014/main" id="{265FE580-20FA-BB16-46A9-2EE565C97F2B}"/>
                    </a:ext>
                  </a:extLst>
                </p:cNvPr>
                <p:cNvSpPr txBox="1"/>
                <p:nvPr/>
              </p:nvSpPr>
              <p:spPr>
                <a:xfrm>
                  <a:off x="7560306" y="4365104"/>
                  <a:ext cx="20561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31" name="文本框 237">
                  <a:extLst>
                    <a:ext uri="{FF2B5EF4-FFF2-40B4-BE49-F238E27FC236}">
                      <a16:creationId xmlns:a16="http://schemas.microsoft.com/office/drawing/2014/main" id="{265FE580-20FA-BB16-46A9-2EE565C97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306" y="4365104"/>
                  <a:ext cx="205618" cy="193869"/>
                </a:xfrm>
                <a:prstGeom prst="rect">
                  <a:avLst/>
                </a:prstGeom>
                <a:blipFill>
                  <a:blip r:embed="rId6"/>
                  <a:stretch>
                    <a:fillRect l="-11111" r="-5556" b="-11111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组合 87">
            <a:extLst>
              <a:ext uri="{FF2B5EF4-FFF2-40B4-BE49-F238E27FC236}">
                <a16:creationId xmlns:a16="http://schemas.microsoft.com/office/drawing/2014/main" id="{25717D80-C6B9-E1C6-AAA6-B33B8B0C321F}"/>
              </a:ext>
            </a:extLst>
          </p:cNvPr>
          <p:cNvGrpSpPr/>
          <p:nvPr/>
        </p:nvGrpSpPr>
        <p:grpSpPr>
          <a:xfrm>
            <a:off x="742873" y="3834069"/>
            <a:ext cx="226347" cy="226347"/>
            <a:chOff x="7537799" y="4365104"/>
            <a:chExt cx="216024" cy="216024"/>
          </a:xfrm>
        </p:grpSpPr>
        <p:sp>
          <p:nvSpPr>
            <p:cNvPr id="33" name="椭圆 234">
              <a:extLst>
                <a:ext uri="{FF2B5EF4-FFF2-40B4-BE49-F238E27FC236}">
                  <a16:creationId xmlns:a16="http://schemas.microsoft.com/office/drawing/2014/main" id="{569ECEEF-6369-94CC-3A8F-7C2874B1CAEE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235">
                  <a:extLst>
                    <a:ext uri="{FF2B5EF4-FFF2-40B4-BE49-F238E27FC236}">
                      <a16:creationId xmlns:a16="http://schemas.microsoft.com/office/drawing/2014/main" id="{CA1B595C-43C0-E35C-CD66-A473ABF137F5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34" name="文本框 235">
                  <a:extLst>
                    <a:ext uri="{FF2B5EF4-FFF2-40B4-BE49-F238E27FC236}">
                      <a16:creationId xmlns:a16="http://schemas.microsoft.com/office/drawing/2014/main" id="{CA1B595C-43C0-E35C-CD66-A473ABF137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blipFill>
                  <a:blip r:embed="rId7"/>
                  <a:stretch>
                    <a:fillRect l="-8333" r="-16667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88">
            <a:extLst>
              <a:ext uri="{FF2B5EF4-FFF2-40B4-BE49-F238E27FC236}">
                <a16:creationId xmlns:a16="http://schemas.microsoft.com/office/drawing/2014/main" id="{EA802127-C920-F121-BBE9-4492D3E6F85E}"/>
              </a:ext>
            </a:extLst>
          </p:cNvPr>
          <p:cNvGrpSpPr/>
          <p:nvPr/>
        </p:nvGrpSpPr>
        <p:grpSpPr>
          <a:xfrm>
            <a:off x="1311545" y="3834069"/>
            <a:ext cx="226347" cy="226347"/>
            <a:chOff x="7537799" y="4365104"/>
            <a:chExt cx="216024" cy="216024"/>
          </a:xfrm>
        </p:grpSpPr>
        <p:sp>
          <p:nvSpPr>
            <p:cNvPr id="36" name="椭圆 232">
              <a:extLst>
                <a:ext uri="{FF2B5EF4-FFF2-40B4-BE49-F238E27FC236}">
                  <a16:creationId xmlns:a16="http://schemas.microsoft.com/office/drawing/2014/main" id="{26584734-D3C1-3B6E-D5D2-2A3F2B81DB6A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233">
                  <a:extLst>
                    <a:ext uri="{FF2B5EF4-FFF2-40B4-BE49-F238E27FC236}">
                      <a16:creationId xmlns:a16="http://schemas.microsoft.com/office/drawing/2014/main" id="{4F2B7C7C-6587-0312-68E2-16C675E49119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37" name="文本框 233">
                  <a:extLst>
                    <a:ext uri="{FF2B5EF4-FFF2-40B4-BE49-F238E27FC236}">
                      <a16:creationId xmlns:a16="http://schemas.microsoft.com/office/drawing/2014/main" id="{4F2B7C7C-6587-0312-68E2-16C675E491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blipFill>
                  <a:blip r:embed="rId8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组合 89">
            <a:extLst>
              <a:ext uri="{FF2B5EF4-FFF2-40B4-BE49-F238E27FC236}">
                <a16:creationId xmlns:a16="http://schemas.microsoft.com/office/drawing/2014/main" id="{3DDF348E-6FDB-67A5-39BA-8CC251E7C3EE}"/>
              </a:ext>
            </a:extLst>
          </p:cNvPr>
          <p:cNvGrpSpPr/>
          <p:nvPr/>
        </p:nvGrpSpPr>
        <p:grpSpPr>
          <a:xfrm>
            <a:off x="1915137" y="3834069"/>
            <a:ext cx="226347" cy="226347"/>
            <a:chOff x="7537799" y="4365104"/>
            <a:chExt cx="216024" cy="216024"/>
          </a:xfrm>
        </p:grpSpPr>
        <p:sp>
          <p:nvSpPr>
            <p:cNvPr id="39" name="椭圆 230">
              <a:extLst>
                <a:ext uri="{FF2B5EF4-FFF2-40B4-BE49-F238E27FC236}">
                  <a16:creationId xmlns:a16="http://schemas.microsoft.com/office/drawing/2014/main" id="{85E8C2B0-9534-F411-EE73-C4ABA4FC5CEE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231">
                  <a:extLst>
                    <a:ext uri="{FF2B5EF4-FFF2-40B4-BE49-F238E27FC236}">
                      <a16:creationId xmlns:a16="http://schemas.microsoft.com/office/drawing/2014/main" id="{8EAA19F4-E620-2DCB-88AC-88412803F932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40" name="文本框 231">
                  <a:extLst>
                    <a:ext uri="{FF2B5EF4-FFF2-40B4-BE49-F238E27FC236}">
                      <a16:creationId xmlns:a16="http://schemas.microsoft.com/office/drawing/2014/main" id="{8EAA19F4-E620-2DCB-88AC-88412803F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blipFill>
                  <a:blip r:embed="rId9"/>
                  <a:stretch>
                    <a:fillRect l="-18182" r="-18182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组合 91">
            <a:extLst>
              <a:ext uri="{FF2B5EF4-FFF2-40B4-BE49-F238E27FC236}">
                <a16:creationId xmlns:a16="http://schemas.microsoft.com/office/drawing/2014/main" id="{663A17E8-D348-629C-8927-570B72174457}"/>
              </a:ext>
            </a:extLst>
          </p:cNvPr>
          <p:cNvGrpSpPr/>
          <p:nvPr/>
        </p:nvGrpSpPr>
        <p:grpSpPr>
          <a:xfrm>
            <a:off x="3086578" y="3834069"/>
            <a:ext cx="226347" cy="226347"/>
            <a:chOff x="7537799" y="4365104"/>
            <a:chExt cx="216024" cy="216024"/>
          </a:xfrm>
        </p:grpSpPr>
        <p:sp>
          <p:nvSpPr>
            <p:cNvPr id="42" name="椭圆 228">
              <a:extLst>
                <a:ext uri="{FF2B5EF4-FFF2-40B4-BE49-F238E27FC236}">
                  <a16:creationId xmlns:a16="http://schemas.microsoft.com/office/drawing/2014/main" id="{C26C7085-B149-72FD-5F7D-ABFD46426B56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229">
                  <a:extLst>
                    <a:ext uri="{FF2B5EF4-FFF2-40B4-BE49-F238E27FC236}">
                      <a16:creationId xmlns:a16="http://schemas.microsoft.com/office/drawing/2014/main" id="{177F518C-51EC-8288-FFB8-5A35D63AE847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27471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43" name="文本框 229">
                  <a:extLst>
                    <a:ext uri="{FF2B5EF4-FFF2-40B4-BE49-F238E27FC236}">
                      <a16:creationId xmlns:a16="http://schemas.microsoft.com/office/drawing/2014/main" id="{177F518C-51EC-8288-FFB8-5A35D63AE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27471" cy="193869"/>
                </a:xfrm>
                <a:prstGeom prst="rect">
                  <a:avLst/>
                </a:prstGeom>
                <a:blipFill>
                  <a:blip r:embed="rId10"/>
                  <a:stretch>
                    <a:fillRect l="-27273" r="-27273" b="-5882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组合 92">
            <a:extLst>
              <a:ext uri="{FF2B5EF4-FFF2-40B4-BE49-F238E27FC236}">
                <a16:creationId xmlns:a16="http://schemas.microsoft.com/office/drawing/2014/main" id="{593AFF31-3547-1F1F-A266-4C2587AA60FA}"/>
              </a:ext>
            </a:extLst>
          </p:cNvPr>
          <p:cNvGrpSpPr/>
          <p:nvPr/>
        </p:nvGrpSpPr>
        <p:grpSpPr>
          <a:xfrm>
            <a:off x="3685669" y="3834069"/>
            <a:ext cx="226347" cy="226347"/>
            <a:chOff x="7537799" y="4365104"/>
            <a:chExt cx="216024" cy="216024"/>
          </a:xfrm>
        </p:grpSpPr>
        <p:sp>
          <p:nvSpPr>
            <p:cNvPr id="45" name="椭圆 226">
              <a:extLst>
                <a:ext uri="{FF2B5EF4-FFF2-40B4-BE49-F238E27FC236}">
                  <a16:creationId xmlns:a16="http://schemas.microsoft.com/office/drawing/2014/main" id="{9E04320D-F105-3020-F174-C1DB519E2DA3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227">
                  <a:extLst>
                    <a:ext uri="{FF2B5EF4-FFF2-40B4-BE49-F238E27FC236}">
                      <a16:creationId xmlns:a16="http://schemas.microsoft.com/office/drawing/2014/main" id="{0E4141A6-9797-0A95-81F3-6685C979A9BC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27471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46" name="文本框 227">
                  <a:extLst>
                    <a:ext uri="{FF2B5EF4-FFF2-40B4-BE49-F238E27FC236}">
                      <a16:creationId xmlns:a16="http://schemas.microsoft.com/office/drawing/2014/main" id="{0E4141A6-9797-0A95-81F3-6685C979A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27471" cy="193869"/>
                </a:xfrm>
                <a:prstGeom prst="rect">
                  <a:avLst/>
                </a:prstGeom>
                <a:blipFill>
                  <a:blip r:embed="rId10"/>
                  <a:stretch>
                    <a:fillRect l="-27273" r="-27273" b="-5882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7" name="直线箭头连接符 93">
            <a:extLst>
              <a:ext uri="{FF2B5EF4-FFF2-40B4-BE49-F238E27FC236}">
                <a16:creationId xmlns:a16="http://schemas.microsoft.com/office/drawing/2014/main" id="{0BA6F887-C36B-A641-4986-85DEE7953276}"/>
              </a:ext>
            </a:extLst>
          </p:cNvPr>
          <p:cNvCxnSpPr>
            <a:cxnSpLocks/>
          </p:cNvCxnSpPr>
          <p:nvPr/>
        </p:nvCxnSpPr>
        <p:spPr>
          <a:xfrm>
            <a:off x="591975" y="5946643"/>
            <a:ext cx="35866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" name="组合 94">
            <a:extLst>
              <a:ext uri="{FF2B5EF4-FFF2-40B4-BE49-F238E27FC236}">
                <a16:creationId xmlns:a16="http://schemas.microsoft.com/office/drawing/2014/main" id="{F83D74A0-BAAB-F957-7DCE-068FF0139A77}"/>
              </a:ext>
            </a:extLst>
          </p:cNvPr>
          <p:cNvGrpSpPr/>
          <p:nvPr/>
        </p:nvGrpSpPr>
        <p:grpSpPr>
          <a:xfrm>
            <a:off x="1311545" y="4306176"/>
            <a:ext cx="226347" cy="226347"/>
            <a:chOff x="7537799" y="4365104"/>
            <a:chExt cx="216024" cy="216024"/>
          </a:xfrm>
        </p:grpSpPr>
        <p:sp>
          <p:nvSpPr>
            <p:cNvPr id="49" name="椭圆 224">
              <a:extLst>
                <a:ext uri="{FF2B5EF4-FFF2-40B4-BE49-F238E27FC236}">
                  <a16:creationId xmlns:a16="http://schemas.microsoft.com/office/drawing/2014/main" id="{EBCD5974-227C-1022-F888-8DB7C0AD3EAA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225">
                  <a:extLst>
                    <a:ext uri="{FF2B5EF4-FFF2-40B4-BE49-F238E27FC236}">
                      <a16:creationId xmlns:a16="http://schemas.microsoft.com/office/drawing/2014/main" id="{CE909939-B00C-A268-3A06-1679387B6316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50" name="文本框 225">
                  <a:extLst>
                    <a:ext uri="{FF2B5EF4-FFF2-40B4-BE49-F238E27FC236}">
                      <a16:creationId xmlns:a16="http://schemas.microsoft.com/office/drawing/2014/main" id="{CE909939-B00C-A268-3A06-1679387B6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blipFill>
                  <a:blip r:embed="rId11"/>
                  <a:stretch>
                    <a:fillRect l="-18182" r="-9091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组合 95">
            <a:extLst>
              <a:ext uri="{FF2B5EF4-FFF2-40B4-BE49-F238E27FC236}">
                <a16:creationId xmlns:a16="http://schemas.microsoft.com/office/drawing/2014/main" id="{1D43D6D6-54F3-7B95-D5BD-7BB832C1FF23}"/>
              </a:ext>
            </a:extLst>
          </p:cNvPr>
          <p:cNvGrpSpPr/>
          <p:nvPr/>
        </p:nvGrpSpPr>
        <p:grpSpPr>
          <a:xfrm>
            <a:off x="2503945" y="4306176"/>
            <a:ext cx="226347" cy="226347"/>
            <a:chOff x="7537799" y="4365104"/>
            <a:chExt cx="216024" cy="216024"/>
          </a:xfrm>
        </p:grpSpPr>
        <p:sp>
          <p:nvSpPr>
            <p:cNvPr id="52" name="椭圆 222">
              <a:extLst>
                <a:ext uri="{FF2B5EF4-FFF2-40B4-BE49-F238E27FC236}">
                  <a16:creationId xmlns:a16="http://schemas.microsoft.com/office/drawing/2014/main" id="{8A509DF6-55B5-4333-536E-93EC2804084D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223">
                  <a:extLst>
                    <a:ext uri="{FF2B5EF4-FFF2-40B4-BE49-F238E27FC236}">
                      <a16:creationId xmlns:a16="http://schemas.microsoft.com/office/drawing/2014/main" id="{7243CE36-9630-41D5-15AF-167073196EA8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53" name="文本框 223">
                  <a:extLst>
                    <a:ext uri="{FF2B5EF4-FFF2-40B4-BE49-F238E27FC236}">
                      <a16:creationId xmlns:a16="http://schemas.microsoft.com/office/drawing/2014/main" id="{7243CE36-9630-41D5-15AF-167073196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20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组合 96">
            <a:extLst>
              <a:ext uri="{FF2B5EF4-FFF2-40B4-BE49-F238E27FC236}">
                <a16:creationId xmlns:a16="http://schemas.microsoft.com/office/drawing/2014/main" id="{2EE25A38-323F-1248-35C1-3C36F5CD36CC}"/>
              </a:ext>
            </a:extLst>
          </p:cNvPr>
          <p:cNvGrpSpPr/>
          <p:nvPr/>
        </p:nvGrpSpPr>
        <p:grpSpPr>
          <a:xfrm>
            <a:off x="3082869" y="4306176"/>
            <a:ext cx="226347" cy="226347"/>
            <a:chOff x="7537799" y="4365104"/>
            <a:chExt cx="216024" cy="216024"/>
          </a:xfrm>
        </p:grpSpPr>
        <p:sp>
          <p:nvSpPr>
            <p:cNvPr id="55" name="椭圆 220">
              <a:extLst>
                <a:ext uri="{FF2B5EF4-FFF2-40B4-BE49-F238E27FC236}">
                  <a16:creationId xmlns:a16="http://schemas.microsoft.com/office/drawing/2014/main" id="{94C17E30-4E3A-11AE-0D43-A5F16255C519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221">
                  <a:extLst>
                    <a:ext uri="{FF2B5EF4-FFF2-40B4-BE49-F238E27FC236}">
                      <a16:creationId xmlns:a16="http://schemas.microsoft.com/office/drawing/2014/main" id="{C5C39912-500C-E83D-7A44-0E7A42131F8E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56" name="文本框 221">
                  <a:extLst>
                    <a:ext uri="{FF2B5EF4-FFF2-40B4-BE49-F238E27FC236}">
                      <a16:creationId xmlns:a16="http://schemas.microsoft.com/office/drawing/2014/main" id="{C5C39912-500C-E83D-7A44-0E7A42131F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blipFill>
                  <a:blip r:embed="rId12"/>
                  <a:stretch>
                    <a:fillRect l="-9091" r="-9091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组合 103">
            <a:extLst>
              <a:ext uri="{FF2B5EF4-FFF2-40B4-BE49-F238E27FC236}">
                <a16:creationId xmlns:a16="http://schemas.microsoft.com/office/drawing/2014/main" id="{8F37B32E-34FF-C586-5746-6F278D238C56}"/>
              </a:ext>
            </a:extLst>
          </p:cNvPr>
          <p:cNvGrpSpPr/>
          <p:nvPr/>
        </p:nvGrpSpPr>
        <p:grpSpPr>
          <a:xfrm>
            <a:off x="742873" y="4827263"/>
            <a:ext cx="226347" cy="226347"/>
            <a:chOff x="7537799" y="4365104"/>
            <a:chExt cx="216024" cy="216024"/>
          </a:xfrm>
        </p:grpSpPr>
        <p:sp>
          <p:nvSpPr>
            <p:cNvPr id="58" name="椭圆 218">
              <a:extLst>
                <a:ext uri="{FF2B5EF4-FFF2-40B4-BE49-F238E27FC236}">
                  <a16:creationId xmlns:a16="http://schemas.microsoft.com/office/drawing/2014/main" id="{7E999413-44EA-396D-1DF0-C57A0C977587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219">
                  <a:extLst>
                    <a:ext uri="{FF2B5EF4-FFF2-40B4-BE49-F238E27FC236}">
                      <a16:creationId xmlns:a16="http://schemas.microsoft.com/office/drawing/2014/main" id="{050871A5-BE79-B901-86BF-B859C3D40470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59" name="文本框 219">
                  <a:extLst>
                    <a:ext uri="{FF2B5EF4-FFF2-40B4-BE49-F238E27FC236}">
                      <a16:creationId xmlns:a16="http://schemas.microsoft.com/office/drawing/2014/main" id="{050871A5-BE79-B901-86BF-B859C3D404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blipFill>
                  <a:blip r:embed="rId7"/>
                  <a:stretch>
                    <a:fillRect l="-8333" r="-16667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组合 193">
            <a:extLst>
              <a:ext uri="{FF2B5EF4-FFF2-40B4-BE49-F238E27FC236}">
                <a16:creationId xmlns:a16="http://schemas.microsoft.com/office/drawing/2014/main" id="{29B7CE7F-3605-EDE2-D50D-FCFEE20DD794}"/>
              </a:ext>
            </a:extLst>
          </p:cNvPr>
          <p:cNvGrpSpPr/>
          <p:nvPr/>
        </p:nvGrpSpPr>
        <p:grpSpPr>
          <a:xfrm>
            <a:off x="1311545" y="4827263"/>
            <a:ext cx="226347" cy="226347"/>
            <a:chOff x="7537799" y="4365104"/>
            <a:chExt cx="216024" cy="216024"/>
          </a:xfrm>
        </p:grpSpPr>
        <p:sp>
          <p:nvSpPr>
            <p:cNvPr id="61" name="椭圆 216">
              <a:extLst>
                <a:ext uri="{FF2B5EF4-FFF2-40B4-BE49-F238E27FC236}">
                  <a16:creationId xmlns:a16="http://schemas.microsoft.com/office/drawing/2014/main" id="{92EE90E2-6A6A-E2DD-59BC-B1D6EC0D15DE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217">
                  <a:extLst>
                    <a:ext uri="{FF2B5EF4-FFF2-40B4-BE49-F238E27FC236}">
                      <a16:creationId xmlns:a16="http://schemas.microsoft.com/office/drawing/2014/main" id="{78555310-CBD4-455D-31AD-8F888630B376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62" name="文本框 217">
                  <a:extLst>
                    <a:ext uri="{FF2B5EF4-FFF2-40B4-BE49-F238E27FC236}">
                      <a16:creationId xmlns:a16="http://schemas.microsoft.com/office/drawing/2014/main" id="{78555310-CBD4-455D-31AD-8F888630B3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blipFill>
                  <a:blip r:embed="rId8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组合 194">
            <a:extLst>
              <a:ext uri="{FF2B5EF4-FFF2-40B4-BE49-F238E27FC236}">
                <a16:creationId xmlns:a16="http://schemas.microsoft.com/office/drawing/2014/main" id="{9AC48D3F-E4E0-53A9-3C34-7206EBAC415A}"/>
              </a:ext>
            </a:extLst>
          </p:cNvPr>
          <p:cNvGrpSpPr/>
          <p:nvPr/>
        </p:nvGrpSpPr>
        <p:grpSpPr>
          <a:xfrm>
            <a:off x="3082869" y="4823787"/>
            <a:ext cx="226347" cy="226347"/>
            <a:chOff x="7537799" y="4365104"/>
            <a:chExt cx="216024" cy="216024"/>
          </a:xfrm>
        </p:grpSpPr>
        <p:sp>
          <p:nvSpPr>
            <p:cNvPr id="64" name="椭圆 214">
              <a:extLst>
                <a:ext uri="{FF2B5EF4-FFF2-40B4-BE49-F238E27FC236}">
                  <a16:creationId xmlns:a16="http://schemas.microsoft.com/office/drawing/2014/main" id="{D8760F64-672D-D0B3-A1EE-528C734E8B2E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215">
                  <a:extLst>
                    <a:ext uri="{FF2B5EF4-FFF2-40B4-BE49-F238E27FC236}">
                      <a16:creationId xmlns:a16="http://schemas.microsoft.com/office/drawing/2014/main" id="{C4D075D7-464E-BA89-80D0-4AA66E4432F9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65" name="文本框 215">
                  <a:extLst>
                    <a:ext uri="{FF2B5EF4-FFF2-40B4-BE49-F238E27FC236}">
                      <a16:creationId xmlns:a16="http://schemas.microsoft.com/office/drawing/2014/main" id="{C4D075D7-464E-BA89-80D0-4AA66E443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blipFill>
                  <a:blip r:embed="rId13"/>
                  <a:stretch>
                    <a:fillRect l="-9091" r="-9091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组合 195">
            <a:extLst>
              <a:ext uri="{FF2B5EF4-FFF2-40B4-BE49-F238E27FC236}">
                <a16:creationId xmlns:a16="http://schemas.microsoft.com/office/drawing/2014/main" id="{C3DB007E-E2DF-65E7-8893-7FBB4C34D704}"/>
              </a:ext>
            </a:extLst>
          </p:cNvPr>
          <p:cNvGrpSpPr/>
          <p:nvPr/>
        </p:nvGrpSpPr>
        <p:grpSpPr>
          <a:xfrm>
            <a:off x="3685669" y="4822259"/>
            <a:ext cx="226347" cy="226347"/>
            <a:chOff x="7537799" y="4365104"/>
            <a:chExt cx="216024" cy="216024"/>
          </a:xfrm>
        </p:grpSpPr>
        <p:sp>
          <p:nvSpPr>
            <p:cNvPr id="67" name="椭圆 212">
              <a:extLst>
                <a:ext uri="{FF2B5EF4-FFF2-40B4-BE49-F238E27FC236}">
                  <a16:creationId xmlns:a16="http://schemas.microsoft.com/office/drawing/2014/main" id="{74BA3B4A-EDA2-957F-0FCD-1C6BA93E34D7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213">
                  <a:extLst>
                    <a:ext uri="{FF2B5EF4-FFF2-40B4-BE49-F238E27FC236}">
                      <a16:creationId xmlns:a16="http://schemas.microsoft.com/office/drawing/2014/main" id="{F12C0301-2844-8F40-0937-3A739DD1FB60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68" name="文本框 213">
                  <a:extLst>
                    <a:ext uri="{FF2B5EF4-FFF2-40B4-BE49-F238E27FC236}">
                      <a16:creationId xmlns:a16="http://schemas.microsoft.com/office/drawing/2014/main" id="{F12C0301-2844-8F40-0937-3A739DD1F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blipFill>
                  <a:blip r:embed="rId14"/>
                  <a:stretch>
                    <a:fillRect l="-9091" r="-9091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组合 196">
            <a:extLst>
              <a:ext uri="{FF2B5EF4-FFF2-40B4-BE49-F238E27FC236}">
                <a16:creationId xmlns:a16="http://schemas.microsoft.com/office/drawing/2014/main" id="{291A7E90-1597-258B-8D97-D6AE226F1B15}"/>
              </a:ext>
            </a:extLst>
          </p:cNvPr>
          <p:cNvGrpSpPr/>
          <p:nvPr/>
        </p:nvGrpSpPr>
        <p:grpSpPr>
          <a:xfrm>
            <a:off x="3083274" y="5321292"/>
            <a:ext cx="226347" cy="226347"/>
            <a:chOff x="7474025" y="4365104"/>
            <a:chExt cx="216024" cy="216024"/>
          </a:xfrm>
        </p:grpSpPr>
        <p:sp>
          <p:nvSpPr>
            <p:cNvPr id="70" name="椭圆 210">
              <a:extLst>
                <a:ext uri="{FF2B5EF4-FFF2-40B4-BE49-F238E27FC236}">
                  <a16:creationId xmlns:a16="http://schemas.microsoft.com/office/drawing/2014/main" id="{2E1A5FE0-C158-0D4D-3D7A-7FA7CB996948}"/>
                </a:ext>
              </a:extLst>
            </p:cNvPr>
            <p:cNvSpPr/>
            <p:nvPr/>
          </p:nvSpPr>
          <p:spPr>
            <a:xfrm>
              <a:off x="7474025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211">
                  <a:extLst>
                    <a:ext uri="{FF2B5EF4-FFF2-40B4-BE49-F238E27FC236}">
                      <a16:creationId xmlns:a16="http://schemas.microsoft.com/office/drawing/2014/main" id="{7670BD32-A9C4-BAD6-F7BC-E38E968480FA}"/>
                    </a:ext>
                  </a:extLst>
                </p:cNvPr>
                <p:cNvSpPr txBox="1"/>
                <p:nvPr/>
              </p:nvSpPr>
              <p:spPr>
                <a:xfrm>
                  <a:off x="7509385" y="4366205"/>
                  <a:ext cx="13089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71" name="文本框 211">
                  <a:extLst>
                    <a:ext uri="{FF2B5EF4-FFF2-40B4-BE49-F238E27FC236}">
                      <a16:creationId xmlns:a16="http://schemas.microsoft.com/office/drawing/2014/main" id="{7670BD32-A9C4-BAD6-F7BC-E38E96848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9385" y="4366205"/>
                  <a:ext cx="130898" cy="193869"/>
                </a:xfrm>
                <a:prstGeom prst="rect">
                  <a:avLst/>
                </a:prstGeom>
                <a:blipFill>
                  <a:blip r:embed="rId9"/>
                  <a:stretch>
                    <a:fillRect l="-8333" r="-16667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组合 197">
            <a:extLst>
              <a:ext uri="{FF2B5EF4-FFF2-40B4-BE49-F238E27FC236}">
                <a16:creationId xmlns:a16="http://schemas.microsoft.com/office/drawing/2014/main" id="{465956BA-3755-3122-E848-6AEDE40A56EA}"/>
              </a:ext>
            </a:extLst>
          </p:cNvPr>
          <p:cNvGrpSpPr/>
          <p:nvPr/>
        </p:nvGrpSpPr>
        <p:grpSpPr>
          <a:xfrm>
            <a:off x="1892160" y="5305326"/>
            <a:ext cx="226347" cy="226347"/>
            <a:chOff x="7537799" y="4365104"/>
            <a:chExt cx="216024" cy="216024"/>
          </a:xfrm>
        </p:grpSpPr>
        <p:sp>
          <p:nvSpPr>
            <p:cNvPr id="73" name="椭圆 208">
              <a:extLst>
                <a:ext uri="{FF2B5EF4-FFF2-40B4-BE49-F238E27FC236}">
                  <a16:creationId xmlns:a16="http://schemas.microsoft.com/office/drawing/2014/main" id="{02BF9548-677E-0472-01B4-A4F93FAAB3FD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209">
                  <a:extLst>
                    <a:ext uri="{FF2B5EF4-FFF2-40B4-BE49-F238E27FC236}">
                      <a16:creationId xmlns:a16="http://schemas.microsoft.com/office/drawing/2014/main" id="{5BA7BC73-EA2E-F321-648A-AAC8E89F9134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5182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74" name="文本框 209">
                  <a:extLst>
                    <a:ext uri="{FF2B5EF4-FFF2-40B4-BE49-F238E27FC236}">
                      <a16:creationId xmlns:a16="http://schemas.microsoft.com/office/drawing/2014/main" id="{5BA7BC73-EA2E-F321-648A-AAC8E89F9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5182" cy="193869"/>
                </a:xfrm>
                <a:prstGeom prst="rect">
                  <a:avLst/>
                </a:prstGeom>
                <a:blipFill>
                  <a:blip r:embed="rId15"/>
                  <a:stretch>
                    <a:fillRect l="-33333" r="-25000" b="-5882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组合 198">
            <a:extLst>
              <a:ext uri="{FF2B5EF4-FFF2-40B4-BE49-F238E27FC236}">
                <a16:creationId xmlns:a16="http://schemas.microsoft.com/office/drawing/2014/main" id="{95A1F23D-E7C1-363F-E31F-6746A4778E63}"/>
              </a:ext>
            </a:extLst>
          </p:cNvPr>
          <p:cNvGrpSpPr/>
          <p:nvPr/>
        </p:nvGrpSpPr>
        <p:grpSpPr>
          <a:xfrm>
            <a:off x="2503937" y="5305326"/>
            <a:ext cx="226347" cy="226347"/>
            <a:chOff x="7537799" y="4365104"/>
            <a:chExt cx="216024" cy="216024"/>
          </a:xfrm>
        </p:grpSpPr>
        <p:sp>
          <p:nvSpPr>
            <p:cNvPr id="76" name="椭圆 206">
              <a:extLst>
                <a:ext uri="{FF2B5EF4-FFF2-40B4-BE49-F238E27FC236}">
                  <a16:creationId xmlns:a16="http://schemas.microsoft.com/office/drawing/2014/main" id="{B832F764-743F-47B0-05C6-257C32DE5ABE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207">
                  <a:extLst>
                    <a:ext uri="{FF2B5EF4-FFF2-40B4-BE49-F238E27FC236}">
                      <a16:creationId xmlns:a16="http://schemas.microsoft.com/office/drawing/2014/main" id="{73EBB086-2C97-A0B6-C2C6-2BE567C0DDED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5182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77" name="文本框 207">
                  <a:extLst>
                    <a:ext uri="{FF2B5EF4-FFF2-40B4-BE49-F238E27FC236}">
                      <a16:creationId xmlns:a16="http://schemas.microsoft.com/office/drawing/2014/main" id="{73EBB086-2C97-A0B6-C2C6-2BE567C0D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5182" cy="193869"/>
                </a:xfrm>
                <a:prstGeom prst="rect">
                  <a:avLst/>
                </a:prstGeom>
                <a:blipFill>
                  <a:blip r:embed="rId16"/>
                  <a:stretch>
                    <a:fillRect l="-25000" r="-25000" b="-5882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199">
                <a:extLst>
                  <a:ext uri="{FF2B5EF4-FFF2-40B4-BE49-F238E27FC236}">
                    <a16:creationId xmlns:a16="http://schemas.microsoft.com/office/drawing/2014/main" id="{558FEF7C-5D09-AA2A-D337-9DABE741132D}"/>
                  </a:ext>
                </a:extLst>
              </p:cNvPr>
              <p:cNvSpPr txBox="1"/>
              <p:nvPr/>
            </p:nvSpPr>
            <p:spPr>
              <a:xfrm>
                <a:off x="4253014" y="5725993"/>
                <a:ext cx="123303" cy="228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85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zh-CN" altLang="en-US" sz="1485" dirty="0"/>
              </a:p>
            </p:txBody>
          </p:sp>
        </mc:Choice>
        <mc:Fallback xmlns="">
          <p:sp>
            <p:nvSpPr>
              <p:cNvPr id="78" name="文本框 199">
                <a:extLst>
                  <a:ext uri="{FF2B5EF4-FFF2-40B4-BE49-F238E27FC236}">
                    <a16:creationId xmlns:a16="http://schemas.microsoft.com/office/drawing/2014/main" id="{558FEF7C-5D09-AA2A-D337-9DABE7411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14" y="5725993"/>
                <a:ext cx="123303" cy="228524"/>
              </a:xfrm>
              <a:prstGeom prst="rect">
                <a:avLst/>
              </a:prstGeom>
              <a:blipFill>
                <a:blip r:embed="rId17"/>
                <a:stretch>
                  <a:fillRect l="-40000" r="-30000" b="-5263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椭圆 230">
            <a:extLst>
              <a:ext uri="{FF2B5EF4-FFF2-40B4-BE49-F238E27FC236}">
                <a16:creationId xmlns:a16="http://schemas.microsoft.com/office/drawing/2014/main" id="{B91CF4C4-0950-6E83-B485-AF74C7481A15}"/>
              </a:ext>
            </a:extLst>
          </p:cNvPr>
          <p:cNvSpPr/>
          <p:nvPr/>
        </p:nvSpPr>
        <p:spPr>
          <a:xfrm>
            <a:off x="3694030" y="5323858"/>
            <a:ext cx="226347" cy="226347"/>
          </a:xfrm>
          <a:prstGeom prst="ellipse">
            <a:avLst/>
          </a:prstGeom>
          <a:solidFill>
            <a:srgbClr val="D6EAC1"/>
          </a:solidFill>
          <a:ln w="12700">
            <a:solidFill>
              <a:srgbClr val="5FA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63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231">
                <a:extLst>
                  <a:ext uri="{FF2B5EF4-FFF2-40B4-BE49-F238E27FC236}">
                    <a16:creationId xmlns:a16="http://schemas.microsoft.com/office/drawing/2014/main" id="{67CB73E0-BC1F-F64C-81EE-70B5876D1185}"/>
                  </a:ext>
                </a:extLst>
              </p:cNvPr>
              <p:cNvSpPr txBox="1"/>
              <p:nvPr/>
            </p:nvSpPr>
            <p:spPr>
              <a:xfrm>
                <a:off x="3726963" y="5323757"/>
                <a:ext cx="137153" cy="203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32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zh-CN" altLang="en-US" sz="1320" dirty="0"/>
              </a:p>
            </p:txBody>
          </p:sp>
        </mc:Choice>
        <mc:Fallback xmlns="">
          <p:sp>
            <p:nvSpPr>
              <p:cNvPr id="80" name="文本框 231">
                <a:extLst>
                  <a:ext uri="{FF2B5EF4-FFF2-40B4-BE49-F238E27FC236}">
                    <a16:creationId xmlns:a16="http://schemas.microsoft.com/office/drawing/2014/main" id="{67CB73E0-BC1F-F64C-81EE-70B5876D1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63" y="5323757"/>
                <a:ext cx="137153" cy="203133"/>
              </a:xfrm>
              <a:prstGeom prst="rect">
                <a:avLst/>
              </a:prstGeom>
              <a:blipFill>
                <a:blip r:embed="rId1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78">
                <a:extLst>
                  <a:ext uri="{FF2B5EF4-FFF2-40B4-BE49-F238E27FC236}">
                    <a16:creationId xmlns:a16="http://schemas.microsoft.com/office/drawing/2014/main" id="{06A3B925-8A2F-1662-CC53-76FF238314D9}"/>
                  </a:ext>
                </a:extLst>
              </p:cNvPr>
              <p:cNvSpPr txBox="1"/>
              <p:nvPr/>
            </p:nvSpPr>
            <p:spPr>
              <a:xfrm>
                <a:off x="786325" y="6012518"/>
                <a:ext cx="178574" cy="203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1320" dirty="0"/>
              </a:p>
            </p:txBody>
          </p:sp>
        </mc:Choice>
        <mc:Fallback xmlns="">
          <p:sp>
            <p:nvSpPr>
              <p:cNvPr id="81" name="文本框 78">
                <a:extLst>
                  <a:ext uri="{FF2B5EF4-FFF2-40B4-BE49-F238E27FC236}">
                    <a16:creationId xmlns:a16="http://schemas.microsoft.com/office/drawing/2014/main" id="{06A3B925-8A2F-1662-CC53-76FF23831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25" y="6012518"/>
                <a:ext cx="178574" cy="203133"/>
              </a:xfrm>
              <a:prstGeom prst="rect">
                <a:avLst/>
              </a:prstGeom>
              <a:blipFill>
                <a:blip r:embed="rId19"/>
                <a:stretch>
                  <a:fillRect l="-13333" r="-13333" b="-11765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79">
                <a:extLst>
                  <a:ext uri="{FF2B5EF4-FFF2-40B4-BE49-F238E27FC236}">
                    <a16:creationId xmlns:a16="http://schemas.microsoft.com/office/drawing/2014/main" id="{B6567E3A-EA4E-F1F5-4C93-91DE1B7A11FC}"/>
                  </a:ext>
                </a:extLst>
              </p:cNvPr>
              <p:cNvSpPr txBox="1"/>
              <p:nvPr/>
            </p:nvSpPr>
            <p:spPr>
              <a:xfrm>
                <a:off x="1403326" y="6012518"/>
                <a:ext cx="182486" cy="203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1320" dirty="0"/>
              </a:p>
            </p:txBody>
          </p:sp>
        </mc:Choice>
        <mc:Fallback xmlns="">
          <p:sp>
            <p:nvSpPr>
              <p:cNvPr id="82" name="文本框 79">
                <a:extLst>
                  <a:ext uri="{FF2B5EF4-FFF2-40B4-BE49-F238E27FC236}">
                    <a16:creationId xmlns:a16="http://schemas.microsoft.com/office/drawing/2014/main" id="{B6567E3A-EA4E-F1F5-4C93-91DE1B7A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26" y="6012518"/>
                <a:ext cx="182486" cy="203133"/>
              </a:xfrm>
              <a:prstGeom prst="rect">
                <a:avLst/>
              </a:prstGeom>
              <a:blipFill>
                <a:blip r:embed="rId20"/>
                <a:stretch>
                  <a:fillRect l="-13333" r="-6667" b="-11765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0">
                <a:extLst>
                  <a:ext uri="{FF2B5EF4-FFF2-40B4-BE49-F238E27FC236}">
                    <a16:creationId xmlns:a16="http://schemas.microsoft.com/office/drawing/2014/main" id="{882EC03F-BE75-0B08-CB89-4FCDB7661331}"/>
                  </a:ext>
                </a:extLst>
              </p:cNvPr>
              <p:cNvSpPr txBox="1"/>
              <p:nvPr/>
            </p:nvSpPr>
            <p:spPr>
              <a:xfrm>
                <a:off x="1975686" y="6028642"/>
                <a:ext cx="182486" cy="203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sz="1320" dirty="0"/>
              </a:p>
            </p:txBody>
          </p:sp>
        </mc:Choice>
        <mc:Fallback xmlns="">
          <p:sp>
            <p:nvSpPr>
              <p:cNvPr id="83" name="文本框 80">
                <a:extLst>
                  <a:ext uri="{FF2B5EF4-FFF2-40B4-BE49-F238E27FC236}">
                    <a16:creationId xmlns:a16="http://schemas.microsoft.com/office/drawing/2014/main" id="{882EC03F-BE75-0B08-CB89-4FCDB7661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86" y="6028642"/>
                <a:ext cx="182486" cy="203133"/>
              </a:xfrm>
              <a:prstGeom prst="rect">
                <a:avLst/>
              </a:prstGeom>
              <a:blipFill>
                <a:blip r:embed="rId21"/>
                <a:stretch>
                  <a:fillRect l="-20000" r="-6667" b="-11765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1">
                <a:extLst>
                  <a:ext uri="{FF2B5EF4-FFF2-40B4-BE49-F238E27FC236}">
                    <a16:creationId xmlns:a16="http://schemas.microsoft.com/office/drawing/2014/main" id="{BF5660A3-7944-584D-20EB-EC79C4A48344}"/>
                  </a:ext>
                </a:extLst>
              </p:cNvPr>
              <p:cNvSpPr txBox="1"/>
              <p:nvPr/>
            </p:nvSpPr>
            <p:spPr>
              <a:xfrm>
                <a:off x="2578625" y="6028642"/>
                <a:ext cx="182486" cy="203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zh-CN" altLang="en-US" sz="1320" dirty="0"/>
              </a:p>
            </p:txBody>
          </p:sp>
        </mc:Choice>
        <mc:Fallback xmlns="">
          <p:sp>
            <p:nvSpPr>
              <p:cNvPr id="84" name="文本框 81">
                <a:extLst>
                  <a:ext uri="{FF2B5EF4-FFF2-40B4-BE49-F238E27FC236}">
                    <a16:creationId xmlns:a16="http://schemas.microsoft.com/office/drawing/2014/main" id="{BF5660A3-7944-584D-20EB-EC79C4A48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25" y="6028642"/>
                <a:ext cx="182486" cy="203133"/>
              </a:xfrm>
              <a:prstGeom prst="rect">
                <a:avLst/>
              </a:prstGeom>
              <a:blipFill>
                <a:blip r:embed="rId22"/>
                <a:stretch>
                  <a:fillRect l="-20000" r="-6667" b="-11765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2">
                <a:extLst>
                  <a:ext uri="{FF2B5EF4-FFF2-40B4-BE49-F238E27FC236}">
                    <a16:creationId xmlns:a16="http://schemas.microsoft.com/office/drawing/2014/main" id="{D68D85D2-A888-3E14-4347-2579C4A4BDE0}"/>
                  </a:ext>
                </a:extLst>
              </p:cNvPr>
              <p:cNvSpPr txBox="1"/>
              <p:nvPr/>
            </p:nvSpPr>
            <p:spPr>
              <a:xfrm>
                <a:off x="3148527" y="6028642"/>
                <a:ext cx="182486" cy="203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1" lang="zh-CN" altLang="en-US" sz="1320" dirty="0"/>
              </a:p>
            </p:txBody>
          </p:sp>
        </mc:Choice>
        <mc:Fallback xmlns="">
          <p:sp>
            <p:nvSpPr>
              <p:cNvPr id="85" name="文本框 82">
                <a:extLst>
                  <a:ext uri="{FF2B5EF4-FFF2-40B4-BE49-F238E27FC236}">
                    <a16:creationId xmlns:a16="http://schemas.microsoft.com/office/drawing/2014/main" id="{D68D85D2-A888-3E14-4347-2579C4A4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527" y="6028642"/>
                <a:ext cx="182486" cy="203133"/>
              </a:xfrm>
              <a:prstGeom prst="rect">
                <a:avLst/>
              </a:prstGeom>
              <a:blipFill>
                <a:blip r:embed="rId23"/>
                <a:stretch>
                  <a:fillRect l="-12500" r="-6250" b="-11765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3">
                <a:extLst>
                  <a:ext uri="{FF2B5EF4-FFF2-40B4-BE49-F238E27FC236}">
                    <a16:creationId xmlns:a16="http://schemas.microsoft.com/office/drawing/2014/main" id="{EFE106C7-5D46-DE81-9CA9-AEF1433868AF}"/>
                  </a:ext>
                </a:extLst>
              </p:cNvPr>
              <p:cNvSpPr txBox="1"/>
              <p:nvPr/>
            </p:nvSpPr>
            <p:spPr>
              <a:xfrm>
                <a:off x="3734949" y="6028642"/>
                <a:ext cx="182486" cy="203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sz="132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1" lang="zh-CN" altLang="en-US" sz="1320" dirty="0"/>
              </a:p>
            </p:txBody>
          </p:sp>
        </mc:Choice>
        <mc:Fallback xmlns="">
          <p:sp>
            <p:nvSpPr>
              <p:cNvPr id="86" name="文本框 83">
                <a:extLst>
                  <a:ext uri="{FF2B5EF4-FFF2-40B4-BE49-F238E27FC236}">
                    <a16:creationId xmlns:a16="http://schemas.microsoft.com/office/drawing/2014/main" id="{EFE106C7-5D46-DE81-9CA9-AEF14338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949" y="6028642"/>
                <a:ext cx="182486" cy="203133"/>
              </a:xfrm>
              <a:prstGeom prst="rect">
                <a:avLst/>
              </a:prstGeom>
              <a:blipFill>
                <a:blip r:embed="rId24"/>
                <a:stretch>
                  <a:fillRect l="-20000" r="-6667" b="-11765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组合 24">
            <a:extLst>
              <a:ext uri="{FF2B5EF4-FFF2-40B4-BE49-F238E27FC236}">
                <a16:creationId xmlns:a16="http://schemas.microsoft.com/office/drawing/2014/main" id="{55F4F990-30E6-2C44-5553-1DBF36354183}"/>
              </a:ext>
            </a:extLst>
          </p:cNvPr>
          <p:cNvGrpSpPr/>
          <p:nvPr/>
        </p:nvGrpSpPr>
        <p:grpSpPr>
          <a:xfrm>
            <a:off x="5940215" y="4131326"/>
            <a:ext cx="236832" cy="226347"/>
            <a:chOff x="7536160" y="4365104"/>
            <a:chExt cx="226030" cy="216024"/>
          </a:xfrm>
        </p:grpSpPr>
        <p:sp>
          <p:nvSpPr>
            <p:cNvPr id="88" name="椭圆 242">
              <a:extLst>
                <a:ext uri="{FF2B5EF4-FFF2-40B4-BE49-F238E27FC236}">
                  <a16:creationId xmlns:a16="http://schemas.microsoft.com/office/drawing/2014/main" id="{0FE59C8F-392E-5981-66B2-15D0F9C8E9B8}"/>
                </a:ext>
              </a:extLst>
            </p:cNvPr>
            <p:cNvSpPr/>
            <p:nvPr/>
          </p:nvSpPr>
          <p:spPr>
            <a:xfrm>
              <a:off x="7536160" y="4365104"/>
              <a:ext cx="216024" cy="216024"/>
            </a:xfrm>
            <a:prstGeom prst="ellipse">
              <a:avLst/>
            </a:prstGeom>
            <a:solidFill>
              <a:srgbClr val="FFBFB5"/>
            </a:solidFill>
            <a:ln w="12700">
              <a:solidFill>
                <a:srgbClr val="FC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本框 243">
                  <a:extLst>
                    <a:ext uri="{FF2B5EF4-FFF2-40B4-BE49-F238E27FC236}">
                      <a16:creationId xmlns:a16="http://schemas.microsoft.com/office/drawing/2014/main" id="{FEE58413-2C42-5EF8-0CED-5FFAC4E03644}"/>
                    </a:ext>
                  </a:extLst>
                </p:cNvPr>
                <p:cNvSpPr txBox="1"/>
                <p:nvPr/>
              </p:nvSpPr>
              <p:spPr>
                <a:xfrm>
                  <a:off x="7560306" y="4365104"/>
                  <a:ext cx="201884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89" name="文本框 243">
                  <a:extLst>
                    <a:ext uri="{FF2B5EF4-FFF2-40B4-BE49-F238E27FC236}">
                      <a16:creationId xmlns:a16="http://schemas.microsoft.com/office/drawing/2014/main" id="{FEE58413-2C42-5EF8-0CED-5FFAC4E03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306" y="4365104"/>
                  <a:ext cx="201884" cy="193869"/>
                </a:xfrm>
                <a:prstGeom prst="rect">
                  <a:avLst/>
                </a:prstGeom>
                <a:blipFill>
                  <a:blip r:embed="rId25"/>
                  <a:stretch>
                    <a:fillRect l="-5556" r="-5556" b="-125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" name="文本框 4">
            <a:extLst>
              <a:ext uri="{FF2B5EF4-FFF2-40B4-BE49-F238E27FC236}">
                <a16:creationId xmlns:a16="http://schemas.microsoft.com/office/drawing/2014/main" id="{DE75A471-BBCE-5BF1-A967-026970176163}"/>
              </a:ext>
            </a:extLst>
          </p:cNvPr>
          <p:cNvSpPr txBox="1"/>
          <p:nvPr/>
        </p:nvSpPr>
        <p:spPr>
          <a:xfrm>
            <a:off x="5621220" y="4504061"/>
            <a:ext cx="883577" cy="337356"/>
          </a:xfrm>
          <a:prstGeom prst="rect">
            <a:avLst/>
          </a:prstGeom>
          <a:noFill/>
          <a:ln w="19050">
            <a:solidFill>
              <a:srgbClr val="CC6600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zh-CN" altLang="en-US" sz="99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91" name="组合 87">
            <a:extLst>
              <a:ext uri="{FF2B5EF4-FFF2-40B4-BE49-F238E27FC236}">
                <a16:creationId xmlns:a16="http://schemas.microsoft.com/office/drawing/2014/main" id="{80636802-ED5C-BB72-F7FC-27DB0696F422}"/>
              </a:ext>
            </a:extLst>
          </p:cNvPr>
          <p:cNvGrpSpPr/>
          <p:nvPr/>
        </p:nvGrpSpPr>
        <p:grpSpPr>
          <a:xfrm>
            <a:off x="5738440" y="4559565"/>
            <a:ext cx="226347" cy="226347"/>
            <a:chOff x="7537799" y="4365104"/>
            <a:chExt cx="216024" cy="216024"/>
          </a:xfrm>
        </p:grpSpPr>
        <p:sp>
          <p:nvSpPr>
            <p:cNvPr id="92" name="椭圆 234">
              <a:extLst>
                <a:ext uri="{FF2B5EF4-FFF2-40B4-BE49-F238E27FC236}">
                  <a16:creationId xmlns:a16="http://schemas.microsoft.com/office/drawing/2014/main" id="{90770173-5549-9BE7-E8AE-BECAD298811A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235">
                  <a:extLst>
                    <a:ext uri="{FF2B5EF4-FFF2-40B4-BE49-F238E27FC236}">
                      <a16:creationId xmlns:a16="http://schemas.microsoft.com/office/drawing/2014/main" id="{20AB842A-9570-4330-708B-0D1C7BE40A93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93" name="文本框 235">
                  <a:extLst>
                    <a:ext uri="{FF2B5EF4-FFF2-40B4-BE49-F238E27FC236}">
                      <a16:creationId xmlns:a16="http://schemas.microsoft.com/office/drawing/2014/main" id="{20AB842A-9570-4330-708B-0D1C7BE40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blipFill>
                  <a:blip r:embed="rId26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组合 91">
            <a:extLst>
              <a:ext uri="{FF2B5EF4-FFF2-40B4-BE49-F238E27FC236}">
                <a16:creationId xmlns:a16="http://schemas.microsoft.com/office/drawing/2014/main" id="{A0D7B573-7C08-C98E-ED7E-FF21F5623C4B}"/>
              </a:ext>
            </a:extLst>
          </p:cNvPr>
          <p:cNvGrpSpPr/>
          <p:nvPr/>
        </p:nvGrpSpPr>
        <p:grpSpPr>
          <a:xfrm>
            <a:off x="6141853" y="4559565"/>
            <a:ext cx="226347" cy="226347"/>
            <a:chOff x="7537799" y="4365104"/>
            <a:chExt cx="216024" cy="216024"/>
          </a:xfrm>
        </p:grpSpPr>
        <p:sp>
          <p:nvSpPr>
            <p:cNvPr id="95" name="椭圆 228">
              <a:extLst>
                <a:ext uri="{FF2B5EF4-FFF2-40B4-BE49-F238E27FC236}">
                  <a16:creationId xmlns:a16="http://schemas.microsoft.com/office/drawing/2014/main" id="{47926061-2814-715C-1003-6680F3EE7CD7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229">
                  <a:extLst>
                    <a:ext uri="{FF2B5EF4-FFF2-40B4-BE49-F238E27FC236}">
                      <a16:creationId xmlns:a16="http://schemas.microsoft.com/office/drawing/2014/main" id="{6A7FDBCB-BA35-EDE3-FCFB-BAEC96330AF1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27471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96" name="文本框 229">
                  <a:extLst>
                    <a:ext uri="{FF2B5EF4-FFF2-40B4-BE49-F238E27FC236}">
                      <a16:creationId xmlns:a16="http://schemas.microsoft.com/office/drawing/2014/main" id="{6A7FDBCB-BA35-EDE3-FCFB-BAEC96330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27471" cy="193869"/>
                </a:xfrm>
                <a:prstGeom prst="rect">
                  <a:avLst/>
                </a:prstGeom>
                <a:blipFill>
                  <a:blip r:embed="rId27"/>
                  <a:stretch>
                    <a:fillRect l="-25000" r="-16667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组合 24">
            <a:extLst>
              <a:ext uri="{FF2B5EF4-FFF2-40B4-BE49-F238E27FC236}">
                <a16:creationId xmlns:a16="http://schemas.microsoft.com/office/drawing/2014/main" id="{AF46C620-2826-FCA6-EDBB-8A51AEE461E7}"/>
              </a:ext>
            </a:extLst>
          </p:cNvPr>
          <p:cNvGrpSpPr/>
          <p:nvPr/>
        </p:nvGrpSpPr>
        <p:grpSpPr>
          <a:xfrm>
            <a:off x="7024582" y="4126714"/>
            <a:ext cx="240744" cy="226347"/>
            <a:chOff x="7536160" y="4365104"/>
            <a:chExt cx="229763" cy="216024"/>
          </a:xfrm>
        </p:grpSpPr>
        <p:sp>
          <p:nvSpPr>
            <p:cNvPr id="98" name="椭圆 242">
              <a:extLst>
                <a:ext uri="{FF2B5EF4-FFF2-40B4-BE49-F238E27FC236}">
                  <a16:creationId xmlns:a16="http://schemas.microsoft.com/office/drawing/2014/main" id="{000FF8D2-6900-1474-69A4-CE8CD36787C7}"/>
                </a:ext>
              </a:extLst>
            </p:cNvPr>
            <p:cNvSpPr/>
            <p:nvPr/>
          </p:nvSpPr>
          <p:spPr>
            <a:xfrm>
              <a:off x="7536160" y="4365104"/>
              <a:ext cx="216024" cy="216024"/>
            </a:xfrm>
            <a:prstGeom prst="ellipse">
              <a:avLst/>
            </a:prstGeom>
            <a:solidFill>
              <a:srgbClr val="FFBFB5"/>
            </a:solidFill>
            <a:ln w="12700">
              <a:solidFill>
                <a:srgbClr val="FC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243">
                  <a:extLst>
                    <a:ext uri="{FF2B5EF4-FFF2-40B4-BE49-F238E27FC236}">
                      <a16:creationId xmlns:a16="http://schemas.microsoft.com/office/drawing/2014/main" id="{5C05377F-B48E-D05C-9A1B-CF9E1CC8AB5C}"/>
                    </a:ext>
                  </a:extLst>
                </p:cNvPr>
                <p:cNvSpPr txBox="1"/>
                <p:nvPr/>
              </p:nvSpPr>
              <p:spPr>
                <a:xfrm>
                  <a:off x="7560306" y="4365104"/>
                  <a:ext cx="205617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99" name="文本框 243">
                  <a:extLst>
                    <a:ext uri="{FF2B5EF4-FFF2-40B4-BE49-F238E27FC236}">
                      <a16:creationId xmlns:a16="http://schemas.microsoft.com/office/drawing/2014/main" id="{5C05377F-B48E-D05C-9A1B-CF9E1CC8A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306" y="4365104"/>
                  <a:ext cx="205617" cy="193869"/>
                </a:xfrm>
                <a:prstGeom prst="rect">
                  <a:avLst/>
                </a:prstGeom>
                <a:blipFill>
                  <a:blip r:embed="rId28"/>
                  <a:stretch>
                    <a:fillRect l="-11765" r="-11765" b="-11765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0" name="文本框 4">
            <a:extLst>
              <a:ext uri="{FF2B5EF4-FFF2-40B4-BE49-F238E27FC236}">
                <a16:creationId xmlns:a16="http://schemas.microsoft.com/office/drawing/2014/main" id="{FD7CBA95-AE5A-8A50-8831-0B63293DCFE9}"/>
              </a:ext>
            </a:extLst>
          </p:cNvPr>
          <p:cNvSpPr txBox="1"/>
          <p:nvPr/>
        </p:nvSpPr>
        <p:spPr>
          <a:xfrm>
            <a:off x="6915448" y="4505047"/>
            <a:ext cx="475386" cy="337356"/>
          </a:xfrm>
          <a:prstGeom prst="rect">
            <a:avLst/>
          </a:prstGeom>
          <a:noFill/>
          <a:ln w="19050">
            <a:solidFill>
              <a:srgbClr val="CC6600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zh-CN" altLang="en-US" sz="99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01" name="组合 87">
            <a:extLst>
              <a:ext uri="{FF2B5EF4-FFF2-40B4-BE49-F238E27FC236}">
                <a16:creationId xmlns:a16="http://schemas.microsoft.com/office/drawing/2014/main" id="{DDC12A64-8C7D-AB7A-68D0-E6670372F184}"/>
              </a:ext>
            </a:extLst>
          </p:cNvPr>
          <p:cNvGrpSpPr/>
          <p:nvPr/>
        </p:nvGrpSpPr>
        <p:grpSpPr>
          <a:xfrm>
            <a:off x="7023865" y="4554953"/>
            <a:ext cx="226347" cy="226347"/>
            <a:chOff x="7537799" y="4365104"/>
            <a:chExt cx="216024" cy="216024"/>
          </a:xfrm>
        </p:grpSpPr>
        <p:sp>
          <p:nvSpPr>
            <p:cNvPr id="102" name="椭圆 234">
              <a:extLst>
                <a:ext uri="{FF2B5EF4-FFF2-40B4-BE49-F238E27FC236}">
                  <a16:creationId xmlns:a16="http://schemas.microsoft.com/office/drawing/2014/main" id="{755C2282-BD2E-5854-2FFC-D454F2C3B0D5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235">
                  <a:extLst>
                    <a:ext uri="{FF2B5EF4-FFF2-40B4-BE49-F238E27FC236}">
                      <a16:creationId xmlns:a16="http://schemas.microsoft.com/office/drawing/2014/main" id="{75635352-C247-F361-2660-F1CF5BFB7C67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103" name="文本框 235">
                  <a:extLst>
                    <a:ext uri="{FF2B5EF4-FFF2-40B4-BE49-F238E27FC236}">
                      <a16:creationId xmlns:a16="http://schemas.microsoft.com/office/drawing/2014/main" id="{75635352-C247-F361-2660-F1CF5BFB7C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blipFill>
                  <a:blip r:embed="rId13"/>
                  <a:stretch>
                    <a:fillRect l="-20000" r="-100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组合 24">
            <a:extLst>
              <a:ext uri="{FF2B5EF4-FFF2-40B4-BE49-F238E27FC236}">
                <a16:creationId xmlns:a16="http://schemas.microsoft.com/office/drawing/2014/main" id="{BDA96AA8-B721-2849-FBC5-640F8B6568FE}"/>
              </a:ext>
            </a:extLst>
          </p:cNvPr>
          <p:cNvGrpSpPr/>
          <p:nvPr/>
        </p:nvGrpSpPr>
        <p:grpSpPr>
          <a:xfrm>
            <a:off x="7941540" y="4126714"/>
            <a:ext cx="240744" cy="226347"/>
            <a:chOff x="7536160" y="4365104"/>
            <a:chExt cx="229763" cy="216024"/>
          </a:xfrm>
        </p:grpSpPr>
        <p:sp>
          <p:nvSpPr>
            <p:cNvPr id="105" name="椭圆 242">
              <a:extLst>
                <a:ext uri="{FF2B5EF4-FFF2-40B4-BE49-F238E27FC236}">
                  <a16:creationId xmlns:a16="http://schemas.microsoft.com/office/drawing/2014/main" id="{7501F3C0-CEF4-3E8F-CA19-37F0768E9550}"/>
                </a:ext>
              </a:extLst>
            </p:cNvPr>
            <p:cNvSpPr/>
            <p:nvPr/>
          </p:nvSpPr>
          <p:spPr>
            <a:xfrm>
              <a:off x="7536160" y="4365104"/>
              <a:ext cx="216024" cy="216024"/>
            </a:xfrm>
            <a:prstGeom prst="ellipse">
              <a:avLst/>
            </a:prstGeom>
            <a:solidFill>
              <a:srgbClr val="FFBFB5"/>
            </a:solidFill>
            <a:ln w="12700">
              <a:solidFill>
                <a:srgbClr val="FC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243">
                  <a:extLst>
                    <a:ext uri="{FF2B5EF4-FFF2-40B4-BE49-F238E27FC236}">
                      <a16:creationId xmlns:a16="http://schemas.microsoft.com/office/drawing/2014/main" id="{13A3FEF9-B243-404D-0E49-AA520B6D514D}"/>
                    </a:ext>
                  </a:extLst>
                </p:cNvPr>
                <p:cNvSpPr txBox="1"/>
                <p:nvPr/>
              </p:nvSpPr>
              <p:spPr>
                <a:xfrm>
                  <a:off x="7560306" y="4365104"/>
                  <a:ext cx="205617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106" name="文本框 243">
                  <a:extLst>
                    <a:ext uri="{FF2B5EF4-FFF2-40B4-BE49-F238E27FC236}">
                      <a16:creationId xmlns:a16="http://schemas.microsoft.com/office/drawing/2014/main" id="{13A3FEF9-B243-404D-0E49-AA520B6D5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306" y="4365104"/>
                  <a:ext cx="205617" cy="193869"/>
                </a:xfrm>
                <a:prstGeom prst="rect">
                  <a:avLst/>
                </a:prstGeom>
                <a:blipFill>
                  <a:blip r:embed="rId5"/>
                  <a:stretch>
                    <a:fillRect l="-11111" r="-5556" b="-11765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文本框 4">
            <a:extLst>
              <a:ext uri="{FF2B5EF4-FFF2-40B4-BE49-F238E27FC236}">
                <a16:creationId xmlns:a16="http://schemas.microsoft.com/office/drawing/2014/main" id="{A5B664A0-0283-DA29-4073-7ABEB846DAA8}"/>
              </a:ext>
            </a:extLst>
          </p:cNvPr>
          <p:cNvSpPr txBox="1"/>
          <p:nvPr/>
        </p:nvSpPr>
        <p:spPr>
          <a:xfrm>
            <a:off x="7669886" y="4499449"/>
            <a:ext cx="883577" cy="337356"/>
          </a:xfrm>
          <a:prstGeom prst="rect">
            <a:avLst/>
          </a:prstGeom>
          <a:noFill/>
          <a:ln w="19050">
            <a:solidFill>
              <a:srgbClr val="CC6600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zh-CN" altLang="en-US" sz="99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08" name="组合 87">
            <a:extLst>
              <a:ext uri="{FF2B5EF4-FFF2-40B4-BE49-F238E27FC236}">
                <a16:creationId xmlns:a16="http://schemas.microsoft.com/office/drawing/2014/main" id="{D2EB35A7-13C4-2B77-D394-D8D821C1A1F9}"/>
              </a:ext>
            </a:extLst>
          </p:cNvPr>
          <p:cNvGrpSpPr/>
          <p:nvPr/>
        </p:nvGrpSpPr>
        <p:grpSpPr>
          <a:xfrm>
            <a:off x="7787105" y="4554953"/>
            <a:ext cx="226347" cy="226347"/>
            <a:chOff x="7537799" y="4365104"/>
            <a:chExt cx="216024" cy="216024"/>
          </a:xfrm>
        </p:grpSpPr>
        <p:sp>
          <p:nvSpPr>
            <p:cNvPr id="109" name="椭圆 234">
              <a:extLst>
                <a:ext uri="{FF2B5EF4-FFF2-40B4-BE49-F238E27FC236}">
                  <a16:creationId xmlns:a16="http://schemas.microsoft.com/office/drawing/2014/main" id="{FECF19F1-9C2E-6BCF-9EDD-B0E2AC89E037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本框 235">
                  <a:extLst>
                    <a:ext uri="{FF2B5EF4-FFF2-40B4-BE49-F238E27FC236}">
                      <a16:creationId xmlns:a16="http://schemas.microsoft.com/office/drawing/2014/main" id="{69BE1BC7-760D-58E2-E1B4-2F45D2494CB1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110" name="文本框 235">
                  <a:extLst>
                    <a:ext uri="{FF2B5EF4-FFF2-40B4-BE49-F238E27FC236}">
                      <a16:creationId xmlns:a16="http://schemas.microsoft.com/office/drawing/2014/main" id="{69BE1BC7-760D-58E2-E1B4-2F45D2494C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blipFill>
                  <a:blip r:embed="rId29"/>
                  <a:stretch>
                    <a:fillRect l="-18182" r="-18182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组合 91">
            <a:extLst>
              <a:ext uri="{FF2B5EF4-FFF2-40B4-BE49-F238E27FC236}">
                <a16:creationId xmlns:a16="http://schemas.microsoft.com/office/drawing/2014/main" id="{A9E8F707-BD1D-C307-C7DD-D1FFB62BFE3A}"/>
              </a:ext>
            </a:extLst>
          </p:cNvPr>
          <p:cNvGrpSpPr/>
          <p:nvPr/>
        </p:nvGrpSpPr>
        <p:grpSpPr>
          <a:xfrm>
            <a:off x="8190519" y="4554953"/>
            <a:ext cx="226347" cy="226347"/>
            <a:chOff x="7537799" y="4365104"/>
            <a:chExt cx="216024" cy="216024"/>
          </a:xfrm>
        </p:grpSpPr>
        <p:sp>
          <p:nvSpPr>
            <p:cNvPr id="112" name="椭圆 228">
              <a:extLst>
                <a:ext uri="{FF2B5EF4-FFF2-40B4-BE49-F238E27FC236}">
                  <a16:creationId xmlns:a16="http://schemas.microsoft.com/office/drawing/2014/main" id="{E9217DF5-E7C0-8EC6-8A71-4199F7FD69FB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文本框 229">
                  <a:extLst>
                    <a:ext uri="{FF2B5EF4-FFF2-40B4-BE49-F238E27FC236}">
                      <a16:creationId xmlns:a16="http://schemas.microsoft.com/office/drawing/2014/main" id="{292E4834-7BA5-0525-6D12-BD3E50CAF64C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113" name="文本框 229">
                  <a:extLst>
                    <a:ext uri="{FF2B5EF4-FFF2-40B4-BE49-F238E27FC236}">
                      <a16:creationId xmlns:a16="http://schemas.microsoft.com/office/drawing/2014/main" id="{292E4834-7BA5-0525-6D12-BD3E50CAF6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16822" cy="193869"/>
                </a:xfrm>
                <a:prstGeom prst="rect">
                  <a:avLst/>
                </a:prstGeom>
                <a:blipFill>
                  <a:blip r:embed="rId13"/>
                  <a:stretch>
                    <a:fillRect l="-9091" r="-9091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组合 24">
            <a:extLst>
              <a:ext uri="{FF2B5EF4-FFF2-40B4-BE49-F238E27FC236}">
                <a16:creationId xmlns:a16="http://schemas.microsoft.com/office/drawing/2014/main" id="{64494725-6B76-AD1C-81CD-E00ECACBFD0A}"/>
              </a:ext>
            </a:extLst>
          </p:cNvPr>
          <p:cNvGrpSpPr/>
          <p:nvPr/>
        </p:nvGrpSpPr>
        <p:grpSpPr>
          <a:xfrm>
            <a:off x="9191864" y="4132479"/>
            <a:ext cx="240744" cy="226347"/>
            <a:chOff x="7536160" y="4365104"/>
            <a:chExt cx="229763" cy="216024"/>
          </a:xfrm>
        </p:grpSpPr>
        <p:sp>
          <p:nvSpPr>
            <p:cNvPr id="115" name="椭圆 242">
              <a:extLst>
                <a:ext uri="{FF2B5EF4-FFF2-40B4-BE49-F238E27FC236}">
                  <a16:creationId xmlns:a16="http://schemas.microsoft.com/office/drawing/2014/main" id="{5D645CB2-EAA0-180E-5F0D-84A7461084E9}"/>
                </a:ext>
              </a:extLst>
            </p:cNvPr>
            <p:cNvSpPr/>
            <p:nvPr/>
          </p:nvSpPr>
          <p:spPr>
            <a:xfrm>
              <a:off x="7536160" y="4365104"/>
              <a:ext cx="216024" cy="216024"/>
            </a:xfrm>
            <a:prstGeom prst="ellipse">
              <a:avLst/>
            </a:prstGeom>
            <a:solidFill>
              <a:srgbClr val="FFBFB5"/>
            </a:solidFill>
            <a:ln w="12700">
              <a:solidFill>
                <a:srgbClr val="FC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文本框 243">
                  <a:extLst>
                    <a:ext uri="{FF2B5EF4-FFF2-40B4-BE49-F238E27FC236}">
                      <a16:creationId xmlns:a16="http://schemas.microsoft.com/office/drawing/2014/main" id="{57865E40-848B-B69C-E920-49AD738B9D11}"/>
                    </a:ext>
                  </a:extLst>
                </p:cNvPr>
                <p:cNvSpPr txBox="1"/>
                <p:nvPr/>
              </p:nvSpPr>
              <p:spPr>
                <a:xfrm>
                  <a:off x="7560306" y="4365104"/>
                  <a:ext cx="205617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116" name="文本框 243">
                  <a:extLst>
                    <a:ext uri="{FF2B5EF4-FFF2-40B4-BE49-F238E27FC236}">
                      <a16:creationId xmlns:a16="http://schemas.microsoft.com/office/drawing/2014/main" id="{57865E40-848B-B69C-E920-49AD738B9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306" y="4365104"/>
                  <a:ext cx="205617" cy="193869"/>
                </a:xfrm>
                <a:prstGeom prst="rect">
                  <a:avLst/>
                </a:prstGeom>
                <a:blipFill>
                  <a:blip r:embed="rId30"/>
                  <a:stretch>
                    <a:fillRect l="-5556" r="-5556" b="-12500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文本框 4">
            <a:extLst>
              <a:ext uri="{FF2B5EF4-FFF2-40B4-BE49-F238E27FC236}">
                <a16:creationId xmlns:a16="http://schemas.microsoft.com/office/drawing/2014/main" id="{40D4499D-588F-F804-0908-F115FB31A0A9}"/>
              </a:ext>
            </a:extLst>
          </p:cNvPr>
          <p:cNvSpPr txBox="1"/>
          <p:nvPr/>
        </p:nvSpPr>
        <p:spPr>
          <a:xfrm>
            <a:off x="8872849" y="4505214"/>
            <a:ext cx="883577" cy="337356"/>
          </a:xfrm>
          <a:prstGeom prst="rect">
            <a:avLst/>
          </a:prstGeom>
          <a:noFill/>
          <a:ln w="19050">
            <a:solidFill>
              <a:srgbClr val="CC6600"/>
            </a:solidFill>
            <a:prstDash val="dash"/>
          </a:ln>
        </p:spPr>
        <p:txBody>
          <a:bodyPr wrap="square" rtlCol="0">
            <a:noAutofit/>
          </a:bodyPr>
          <a:lstStyle/>
          <a:p>
            <a:pPr algn="ctr"/>
            <a:endParaRPr lang="zh-CN" altLang="en-US" sz="99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18" name="组合 87">
            <a:extLst>
              <a:ext uri="{FF2B5EF4-FFF2-40B4-BE49-F238E27FC236}">
                <a16:creationId xmlns:a16="http://schemas.microsoft.com/office/drawing/2014/main" id="{C7D72C84-71D5-37DA-0235-FB1FCD85647D}"/>
              </a:ext>
            </a:extLst>
          </p:cNvPr>
          <p:cNvGrpSpPr/>
          <p:nvPr/>
        </p:nvGrpSpPr>
        <p:grpSpPr>
          <a:xfrm>
            <a:off x="8990068" y="4560718"/>
            <a:ext cx="226347" cy="226347"/>
            <a:chOff x="7537799" y="4365104"/>
            <a:chExt cx="216024" cy="216024"/>
          </a:xfrm>
        </p:grpSpPr>
        <p:sp>
          <p:nvSpPr>
            <p:cNvPr id="119" name="椭圆 234">
              <a:extLst>
                <a:ext uri="{FF2B5EF4-FFF2-40B4-BE49-F238E27FC236}">
                  <a16:creationId xmlns:a16="http://schemas.microsoft.com/office/drawing/2014/main" id="{CAC7CF6F-E395-DD9D-B00F-36A2F042863B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文本框 235">
                  <a:extLst>
                    <a:ext uri="{FF2B5EF4-FFF2-40B4-BE49-F238E27FC236}">
                      <a16:creationId xmlns:a16="http://schemas.microsoft.com/office/drawing/2014/main" id="{79E4FAB3-E79F-AB36-51F0-AA76E054B823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5182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120" name="文本框 235">
                  <a:extLst>
                    <a:ext uri="{FF2B5EF4-FFF2-40B4-BE49-F238E27FC236}">
                      <a16:creationId xmlns:a16="http://schemas.microsoft.com/office/drawing/2014/main" id="{79E4FAB3-E79F-AB36-51F0-AA76E054B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5182" cy="193869"/>
                </a:xfrm>
                <a:prstGeom prst="rect">
                  <a:avLst/>
                </a:prstGeom>
                <a:blipFill>
                  <a:blip r:embed="rId31"/>
                  <a:stretch>
                    <a:fillRect l="-23077" r="-15385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组合 91">
            <a:extLst>
              <a:ext uri="{FF2B5EF4-FFF2-40B4-BE49-F238E27FC236}">
                <a16:creationId xmlns:a16="http://schemas.microsoft.com/office/drawing/2014/main" id="{D3B29B41-325D-B235-5C1C-752D3130A70B}"/>
              </a:ext>
            </a:extLst>
          </p:cNvPr>
          <p:cNvGrpSpPr/>
          <p:nvPr/>
        </p:nvGrpSpPr>
        <p:grpSpPr>
          <a:xfrm>
            <a:off x="9393482" y="4560718"/>
            <a:ext cx="226347" cy="226347"/>
            <a:chOff x="7537799" y="4365104"/>
            <a:chExt cx="216024" cy="216024"/>
          </a:xfrm>
        </p:grpSpPr>
        <p:sp>
          <p:nvSpPr>
            <p:cNvPr id="122" name="椭圆 228">
              <a:extLst>
                <a:ext uri="{FF2B5EF4-FFF2-40B4-BE49-F238E27FC236}">
                  <a16:creationId xmlns:a16="http://schemas.microsoft.com/office/drawing/2014/main" id="{069F2255-99CF-ECF6-DE5D-CE032288E535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文本框 229">
                  <a:extLst>
                    <a:ext uri="{FF2B5EF4-FFF2-40B4-BE49-F238E27FC236}">
                      <a16:creationId xmlns:a16="http://schemas.microsoft.com/office/drawing/2014/main" id="{F2B8411F-DE5A-AC27-5EA4-0B4563CF67F7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123" name="文本框 229">
                  <a:extLst>
                    <a:ext uri="{FF2B5EF4-FFF2-40B4-BE49-F238E27FC236}">
                      <a16:creationId xmlns:a16="http://schemas.microsoft.com/office/drawing/2014/main" id="{F2B8411F-DE5A-AC27-5EA4-0B4563CF6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blipFill>
                  <a:blip r:embed="rId32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4" name="文本框 13">
            <a:extLst>
              <a:ext uri="{FF2B5EF4-FFF2-40B4-BE49-F238E27FC236}">
                <a16:creationId xmlns:a16="http://schemas.microsoft.com/office/drawing/2014/main" id="{AB7B8054-41EC-FAF1-D115-904EB2165E55}"/>
              </a:ext>
            </a:extLst>
          </p:cNvPr>
          <p:cNvSpPr txBox="1"/>
          <p:nvPr/>
        </p:nvSpPr>
        <p:spPr>
          <a:xfrm>
            <a:off x="5738441" y="3029248"/>
            <a:ext cx="3412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rgbClr val="CC6600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Existing temporal GNNs</a:t>
            </a:r>
            <a:endParaRPr lang="zh-CN" altLang="en-US" sz="2200" dirty="0">
              <a:solidFill>
                <a:srgbClr val="CC6600"/>
              </a:solidFill>
              <a:latin typeface="Cambria" panose="02040503050406030204" pitchFamily="18" charset="0"/>
              <a:ea typeface="楷体" panose="02010609060101010101" pitchFamily="49" charset="-122"/>
            </a:endParaRPr>
          </a:p>
        </p:txBody>
      </p:sp>
      <p:cxnSp>
        <p:nvCxnSpPr>
          <p:cNvPr id="125" name="直接连接符 5">
            <a:extLst>
              <a:ext uri="{FF2B5EF4-FFF2-40B4-BE49-F238E27FC236}">
                <a16:creationId xmlns:a16="http://schemas.microsoft.com/office/drawing/2014/main" id="{806502BD-962F-602C-E88B-8AAEE0615761}"/>
              </a:ext>
            </a:extLst>
          </p:cNvPr>
          <p:cNvCxnSpPr/>
          <p:nvPr/>
        </p:nvCxnSpPr>
        <p:spPr bwMode="auto">
          <a:xfrm>
            <a:off x="5090007" y="3423952"/>
            <a:ext cx="448086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E7D07C91-8308-2BFA-DB9A-6F67715BF930}"/>
              </a:ext>
            </a:extLst>
          </p:cNvPr>
          <p:cNvSpPr txBox="1"/>
          <p:nvPr/>
        </p:nvSpPr>
        <p:spPr>
          <a:xfrm>
            <a:off x="4927888" y="3520035"/>
            <a:ext cx="4809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90" indent="-377190">
              <a:spcBef>
                <a:spcPts val="1049"/>
              </a:spcBef>
              <a:buFont typeface="+mj-lt"/>
              <a:buAutoNum type="arabicParenR"/>
            </a:pPr>
            <a:r>
              <a:rPr lang="en-US" altLang="zh-CN" sz="2000" dirty="0" err="1">
                <a:solidFill>
                  <a:srgbClr val="CF4119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EdgeBank</a:t>
            </a:r>
            <a:r>
              <a:rPr lang="en-US" altLang="zh-CN" sz="2000" dirty="0">
                <a:solidFill>
                  <a:srgbClr val="CF4119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: </a:t>
            </a:r>
            <a:endParaRPr lang="en-US" altLang="zh-CN" sz="2000" dirty="0">
              <a:latin typeface="Cambria" panose="02040503050406030204" pitchFamily="18" charset="0"/>
              <a:ea typeface="楷体" panose="02010609060101010101" pitchFamily="49" charset="-122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6CD54DA-26E1-40C6-087A-C8E49CCD038C}"/>
              </a:ext>
            </a:extLst>
          </p:cNvPr>
          <p:cNvSpPr txBox="1"/>
          <p:nvPr/>
        </p:nvSpPr>
        <p:spPr>
          <a:xfrm>
            <a:off x="4927888" y="5033874"/>
            <a:ext cx="5031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190" indent="-377190">
              <a:buFont typeface="+mj-lt"/>
              <a:buAutoNum type="arabicParenR" startAt="2"/>
            </a:pPr>
            <a:r>
              <a:rPr lang="en-US" altLang="zh-CN" sz="2000" dirty="0" err="1">
                <a:solidFill>
                  <a:srgbClr val="CF4119"/>
                </a:solidFill>
                <a:latin typeface="Cambria" panose="02040503050406030204" pitchFamily="18" charset="0"/>
                <a:ea typeface="楷体" panose="02010609060101010101" pitchFamily="49" charset="-122"/>
              </a:rPr>
              <a:t>DyGFormer</a:t>
            </a:r>
            <a:endParaRPr lang="en-JP" sz="2000" dirty="0">
              <a:latin typeface="Cambria" panose="02040503050406030204" pitchFamily="18" charset="0"/>
            </a:endParaRPr>
          </a:p>
        </p:txBody>
      </p:sp>
      <p:grpSp>
        <p:nvGrpSpPr>
          <p:cNvPr id="128" name="组合 24">
            <a:extLst>
              <a:ext uri="{FF2B5EF4-FFF2-40B4-BE49-F238E27FC236}">
                <a16:creationId xmlns:a16="http://schemas.microsoft.com/office/drawing/2014/main" id="{F90FAD40-3D6D-9405-0781-770BE37999F3}"/>
              </a:ext>
            </a:extLst>
          </p:cNvPr>
          <p:cNvGrpSpPr/>
          <p:nvPr/>
        </p:nvGrpSpPr>
        <p:grpSpPr>
          <a:xfrm>
            <a:off x="6149620" y="5705817"/>
            <a:ext cx="231151" cy="226347"/>
            <a:chOff x="7536160" y="4365104"/>
            <a:chExt cx="220608" cy="216024"/>
          </a:xfrm>
        </p:grpSpPr>
        <p:sp>
          <p:nvSpPr>
            <p:cNvPr id="129" name="椭圆 242">
              <a:extLst>
                <a:ext uri="{FF2B5EF4-FFF2-40B4-BE49-F238E27FC236}">
                  <a16:creationId xmlns:a16="http://schemas.microsoft.com/office/drawing/2014/main" id="{81D8E917-DA48-7072-7C69-5924CE2D37BC}"/>
                </a:ext>
              </a:extLst>
            </p:cNvPr>
            <p:cNvSpPr/>
            <p:nvPr/>
          </p:nvSpPr>
          <p:spPr>
            <a:xfrm>
              <a:off x="7536160" y="4365104"/>
              <a:ext cx="216024" cy="216024"/>
            </a:xfrm>
            <a:prstGeom prst="ellipse">
              <a:avLst/>
            </a:prstGeom>
            <a:solidFill>
              <a:srgbClr val="FFBFB5"/>
            </a:solidFill>
            <a:ln w="12700">
              <a:solidFill>
                <a:srgbClr val="FC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本框 243">
                  <a:extLst>
                    <a:ext uri="{FF2B5EF4-FFF2-40B4-BE49-F238E27FC236}">
                      <a16:creationId xmlns:a16="http://schemas.microsoft.com/office/drawing/2014/main" id="{D45B586A-8BDF-DD20-9E92-6AD0A3BD4783}"/>
                    </a:ext>
                  </a:extLst>
                </p:cNvPr>
                <p:cNvSpPr txBox="1"/>
                <p:nvPr/>
              </p:nvSpPr>
              <p:spPr>
                <a:xfrm>
                  <a:off x="7554884" y="4369257"/>
                  <a:ext cx="201884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130" name="文本框 243">
                  <a:extLst>
                    <a:ext uri="{FF2B5EF4-FFF2-40B4-BE49-F238E27FC236}">
                      <a16:creationId xmlns:a16="http://schemas.microsoft.com/office/drawing/2014/main" id="{D45B586A-8BDF-DD20-9E92-6AD0A3BD47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4884" y="4369257"/>
                  <a:ext cx="201884" cy="193869"/>
                </a:xfrm>
                <a:prstGeom prst="rect">
                  <a:avLst/>
                </a:prstGeom>
                <a:blipFill>
                  <a:blip r:embed="rId33"/>
                  <a:stretch>
                    <a:fillRect l="-11765" r="-5882" b="-11765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组合 87">
            <a:extLst>
              <a:ext uri="{FF2B5EF4-FFF2-40B4-BE49-F238E27FC236}">
                <a16:creationId xmlns:a16="http://schemas.microsoft.com/office/drawing/2014/main" id="{23D42DFF-E141-8C5D-0E8A-CD309405E177}"/>
              </a:ext>
            </a:extLst>
          </p:cNvPr>
          <p:cNvGrpSpPr/>
          <p:nvPr/>
        </p:nvGrpSpPr>
        <p:grpSpPr>
          <a:xfrm>
            <a:off x="6787526" y="5698562"/>
            <a:ext cx="226347" cy="226347"/>
            <a:chOff x="7537799" y="4365104"/>
            <a:chExt cx="216024" cy="216024"/>
          </a:xfrm>
        </p:grpSpPr>
        <p:sp>
          <p:nvSpPr>
            <p:cNvPr id="132" name="椭圆 234">
              <a:extLst>
                <a:ext uri="{FF2B5EF4-FFF2-40B4-BE49-F238E27FC236}">
                  <a16:creationId xmlns:a16="http://schemas.microsoft.com/office/drawing/2014/main" id="{7C949169-EAFD-9B66-5052-2D7175EF22AB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本框 235">
                  <a:extLst>
                    <a:ext uri="{FF2B5EF4-FFF2-40B4-BE49-F238E27FC236}">
                      <a16:creationId xmlns:a16="http://schemas.microsoft.com/office/drawing/2014/main" id="{A6664A52-C8A5-B173-3214-7DF4E1E639B9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133" name="文本框 235">
                  <a:extLst>
                    <a:ext uri="{FF2B5EF4-FFF2-40B4-BE49-F238E27FC236}">
                      <a16:creationId xmlns:a16="http://schemas.microsoft.com/office/drawing/2014/main" id="{A6664A52-C8A5-B173-3214-7DF4E1E639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0898" cy="193869"/>
                </a:xfrm>
                <a:prstGeom prst="rect">
                  <a:avLst/>
                </a:prstGeom>
                <a:blipFill>
                  <a:blip r:embed="rId34"/>
                  <a:stretch>
                    <a:fillRect l="-16667" r="-8333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D8E1680-F4BB-B372-6DFC-FA53D09DA9F7}"/>
              </a:ext>
            </a:extLst>
          </p:cNvPr>
          <p:cNvCxnSpPr>
            <a:cxnSpLocks/>
            <a:stCxn id="130" idx="3"/>
            <a:endCxn id="132" idx="2"/>
          </p:cNvCxnSpPr>
          <p:nvPr/>
        </p:nvCxnSpPr>
        <p:spPr>
          <a:xfrm>
            <a:off x="6380771" y="5811735"/>
            <a:ext cx="406755" cy="1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5" name="组合 24">
            <a:extLst>
              <a:ext uri="{FF2B5EF4-FFF2-40B4-BE49-F238E27FC236}">
                <a16:creationId xmlns:a16="http://schemas.microsoft.com/office/drawing/2014/main" id="{F1091D34-B224-BBC9-1511-7E3FEC715514}"/>
              </a:ext>
            </a:extLst>
          </p:cNvPr>
          <p:cNvGrpSpPr/>
          <p:nvPr/>
        </p:nvGrpSpPr>
        <p:grpSpPr>
          <a:xfrm>
            <a:off x="7466277" y="5680470"/>
            <a:ext cx="231151" cy="226347"/>
            <a:chOff x="7536160" y="4365104"/>
            <a:chExt cx="220608" cy="216024"/>
          </a:xfrm>
        </p:grpSpPr>
        <p:sp>
          <p:nvSpPr>
            <p:cNvPr id="136" name="椭圆 242">
              <a:extLst>
                <a:ext uri="{FF2B5EF4-FFF2-40B4-BE49-F238E27FC236}">
                  <a16:creationId xmlns:a16="http://schemas.microsoft.com/office/drawing/2014/main" id="{3134F6F3-633F-509E-52CD-CECB743ACEAA}"/>
                </a:ext>
              </a:extLst>
            </p:cNvPr>
            <p:cNvSpPr/>
            <p:nvPr/>
          </p:nvSpPr>
          <p:spPr>
            <a:xfrm>
              <a:off x="7536160" y="4365104"/>
              <a:ext cx="216024" cy="216024"/>
            </a:xfrm>
            <a:prstGeom prst="ellipse">
              <a:avLst/>
            </a:prstGeom>
            <a:solidFill>
              <a:srgbClr val="FFBFB5"/>
            </a:solidFill>
            <a:ln w="12700">
              <a:solidFill>
                <a:srgbClr val="FC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本框 243">
                  <a:extLst>
                    <a:ext uri="{FF2B5EF4-FFF2-40B4-BE49-F238E27FC236}">
                      <a16:creationId xmlns:a16="http://schemas.microsoft.com/office/drawing/2014/main" id="{D71AED36-8007-E88E-2547-C1E40EF377E0}"/>
                    </a:ext>
                  </a:extLst>
                </p:cNvPr>
                <p:cNvSpPr txBox="1"/>
                <p:nvPr/>
              </p:nvSpPr>
              <p:spPr>
                <a:xfrm>
                  <a:off x="7554884" y="4369257"/>
                  <a:ext cx="201884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CN" sz="132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137" name="文本框 243">
                  <a:extLst>
                    <a:ext uri="{FF2B5EF4-FFF2-40B4-BE49-F238E27FC236}">
                      <a16:creationId xmlns:a16="http://schemas.microsoft.com/office/drawing/2014/main" id="{D71AED36-8007-E88E-2547-C1E40EF377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4884" y="4369257"/>
                  <a:ext cx="201884" cy="193869"/>
                </a:xfrm>
                <a:prstGeom prst="rect">
                  <a:avLst/>
                </a:prstGeom>
                <a:blipFill>
                  <a:blip r:embed="rId35"/>
                  <a:stretch>
                    <a:fillRect l="-11765" r="-5882" b="-11765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8" name="组合 87">
            <a:extLst>
              <a:ext uri="{FF2B5EF4-FFF2-40B4-BE49-F238E27FC236}">
                <a16:creationId xmlns:a16="http://schemas.microsoft.com/office/drawing/2014/main" id="{97BA4F83-AC64-FE68-B80E-CB3B8230D71F}"/>
              </a:ext>
            </a:extLst>
          </p:cNvPr>
          <p:cNvGrpSpPr/>
          <p:nvPr/>
        </p:nvGrpSpPr>
        <p:grpSpPr>
          <a:xfrm>
            <a:off x="8104182" y="5673214"/>
            <a:ext cx="226347" cy="226347"/>
            <a:chOff x="7537799" y="4365104"/>
            <a:chExt cx="216024" cy="216024"/>
          </a:xfrm>
        </p:grpSpPr>
        <p:sp>
          <p:nvSpPr>
            <p:cNvPr id="139" name="椭圆 234">
              <a:extLst>
                <a:ext uri="{FF2B5EF4-FFF2-40B4-BE49-F238E27FC236}">
                  <a16:creationId xmlns:a16="http://schemas.microsoft.com/office/drawing/2014/main" id="{29D7906D-0FA5-C232-A577-23628E6E78B2}"/>
                </a:ext>
              </a:extLst>
            </p:cNvPr>
            <p:cNvSpPr/>
            <p:nvPr/>
          </p:nvSpPr>
          <p:spPr>
            <a:xfrm>
              <a:off x="7537799" y="4365104"/>
              <a:ext cx="216024" cy="216024"/>
            </a:xfrm>
            <a:prstGeom prst="ellipse">
              <a:avLst/>
            </a:prstGeom>
            <a:solidFill>
              <a:srgbClr val="D6EAC1"/>
            </a:solidFill>
            <a:ln w="12700">
              <a:solidFill>
                <a:srgbClr val="5FA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63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文本框 235">
                  <a:extLst>
                    <a:ext uri="{FF2B5EF4-FFF2-40B4-BE49-F238E27FC236}">
                      <a16:creationId xmlns:a16="http://schemas.microsoft.com/office/drawing/2014/main" id="{0B1DA255-49F0-6B76-58ED-9B4BB6C703A7}"/>
                    </a:ext>
                  </a:extLst>
                </p:cNvPr>
                <p:cNvSpPr txBox="1"/>
                <p:nvPr/>
              </p:nvSpPr>
              <p:spPr>
                <a:xfrm>
                  <a:off x="7573159" y="4366205"/>
                  <a:ext cx="135182" cy="1938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320" i="1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1" lang="zh-CN" altLang="en-US" sz="1320" dirty="0"/>
                </a:p>
              </p:txBody>
            </p:sp>
          </mc:Choice>
          <mc:Fallback xmlns="">
            <p:sp>
              <p:nvSpPr>
                <p:cNvPr id="140" name="文本框 235">
                  <a:extLst>
                    <a:ext uri="{FF2B5EF4-FFF2-40B4-BE49-F238E27FC236}">
                      <a16:creationId xmlns:a16="http://schemas.microsoft.com/office/drawing/2014/main" id="{0B1DA255-49F0-6B76-58ED-9B4BB6C70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159" y="4366205"/>
                  <a:ext cx="135182" cy="193869"/>
                </a:xfrm>
                <a:prstGeom prst="rect">
                  <a:avLst/>
                </a:prstGeom>
                <a:blipFill>
                  <a:blip r:embed="rId36"/>
                  <a:stretch>
                    <a:fillRect l="-33333" r="-16667" b="-5882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931EF34-3C11-83DE-BF65-AAEE66A805C4}"/>
              </a:ext>
            </a:extLst>
          </p:cNvPr>
          <p:cNvCxnSpPr>
            <a:cxnSpLocks/>
            <a:stCxn id="137" idx="3"/>
            <a:endCxn id="139" idx="2"/>
          </p:cNvCxnSpPr>
          <p:nvPr/>
        </p:nvCxnSpPr>
        <p:spPr>
          <a:xfrm>
            <a:off x="7697428" y="5786388"/>
            <a:ext cx="406754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AB687508-36D4-553A-320E-D8A1E912F6B8}"/>
              </a:ext>
            </a:extLst>
          </p:cNvPr>
          <p:cNvSpPr txBox="1"/>
          <p:nvPr/>
        </p:nvSpPr>
        <p:spPr>
          <a:xfrm>
            <a:off x="6130673" y="536143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 times</a:t>
            </a:r>
            <a:endParaRPr lang="en-JP" dirty="0">
              <a:latin typeface="Cambria" panose="02040503050406030204" pitchFamily="18" charset="0"/>
              <a:ea typeface="KaiTi" panose="02010609060101010101" pitchFamily="49" charset="-122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D9AA359-DB43-33D8-A9EB-5CFE7A46E461}"/>
              </a:ext>
            </a:extLst>
          </p:cNvPr>
          <p:cNvSpPr txBox="1"/>
          <p:nvPr/>
        </p:nvSpPr>
        <p:spPr>
          <a:xfrm>
            <a:off x="7465703" y="5359163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0 times</a:t>
            </a:r>
            <a:endParaRPr lang="en-JP" dirty="0">
              <a:latin typeface="Cambria" panose="02040503050406030204" pitchFamily="18" charset="0"/>
              <a:ea typeface="KaiTi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7825B58-AB48-BF27-6F60-91C29E9E80FE}"/>
                  </a:ext>
                </a:extLst>
              </p:cNvPr>
              <p:cNvSpPr txBox="1"/>
              <p:nvPr/>
            </p:nvSpPr>
            <p:spPr>
              <a:xfrm>
                <a:off x="5505851" y="5986484"/>
                <a:ext cx="41139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KaiTi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latin typeface="Cambria" panose="020405030504060302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 is more likely to interact with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en-US" altLang="zh-CN" sz="2000" dirty="0">
                    <a:latin typeface="Cambria" panose="02040503050406030204" pitchFamily="18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en-US" altLang="zh-CN" sz="2000" dirty="0">
                    <a:latin typeface="Cambria" panose="02040503050406030204" pitchFamily="18" charset="0"/>
                  </a:rPr>
                  <a:t>.</a:t>
                </a:r>
                <a:endParaRPr kumimoji="1" lang="zh-CN" alt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7825B58-AB48-BF27-6F60-91C29E9E8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51" y="5986484"/>
                <a:ext cx="4113977" cy="707886"/>
              </a:xfrm>
              <a:prstGeom prst="rect">
                <a:avLst/>
              </a:prstGeom>
              <a:blipFill>
                <a:blip r:embed="rId37"/>
                <a:stretch>
                  <a:fillRect l="-1538" t="-5263" b="-14035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>
            <a:extLst>
              <a:ext uri="{FF2B5EF4-FFF2-40B4-BE49-F238E27FC236}">
                <a16:creationId xmlns:a16="http://schemas.microsoft.com/office/drawing/2014/main" id="{CCF53727-59A3-F8DC-0DCC-509316901EA0}"/>
              </a:ext>
            </a:extLst>
          </p:cNvPr>
          <p:cNvSpPr txBox="1"/>
          <p:nvPr/>
        </p:nvSpPr>
        <p:spPr>
          <a:xfrm>
            <a:off x="4581236" y="4509117"/>
            <a:ext cx="98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memory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4A4EE20-9CDB-8ACA-DE0A-5403FBF33155}"/>
              </a:ext>
            </a:extLst>
          </p:cNvPr>
          <p:cNvSpPr txBox="1"/>
          <p:nvPr/>
        </p:nvSpPr>
        <p:spPr>
          <a:xfrm>
            <a:off x="4917532" y="4129720"/>
            <a:ext cx="68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node</a:t>
            </a:r>
          </a:p>
        </p:txBody>
      </p:sp>
      <p:cxnSp>
        <p:nvCxnSpPr>
          <p:cNvPr id="147" name="直线连接符 11">
            <a:extLst>
              <a:ext uri="{FF2B5EF4-FFF2-40B4-BE49-F238E27FC236}">
                <a16:creationId xmlns:a16="http://schemas.microsoft.com/office/drawing/2014/main" id="{5583C166-6B39-44F6-1868-D2C6982EDB51}"/>
              </a:ext>
            </a:extLst>
          </p:cNvPr>
          <p:cNvCxnSpPr>
            <a:cxnSpLocks/>
          </p:cNvCxnSpPr>
          <p:nvPr/>
        </p:nvCxnSpPr>
        <p:spPr>
          <a:xfrm flipH="1" flipV="1">
            <a:off x="4813444" y="4426724"/>
            <a:ext cx="5088497" cy="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82B3AC-628C-9748-B937-142FC5861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12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>
            <a:extLst>
              <a:ext uri="{FF2B5EF4-FFF2-40B4-BE49-F238E27FC236}">
                <a16:creationId xmlns:a16="http://schemas.microsoft.com/office/drawing/2014/main" id="{5CDBA035-93EC-C327-4092-D6743899BC93}"/>
              </a:ext>
            </a:extLst>
          </p:cNvPr>
          <p:cNvSpPr txBox="1"/>
          <p:nvPr/>
        </p:nvSpPr>
        <p:spPr>
          <a:xfrm>
            <a:off x="10246829" y="379017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4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JP" sz="24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FBAF0DA1-486C-C8F0-EE53-CF8DF0A9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91" y="360190"/>
            <a:ext cx="8093926" cy="1279207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Current pitfalls in temporal GNNs</a:t>
            </a:r>
            <a:endParaRPr lang="en-CN" dirty="0">
              <a:latin typeface="Cambria" panose="02040503050406030204" pitchFamily="18" charset="0"/>
            </a:endParaRPr>
          </a:p>
        </p:txBody>
      </p:sp>
      <p:sp>
        <p:nvSpPr>
          <p:cNvPr id="100" name="Content Placeholder 7">
            <a:extLst>
              <a:ext uri="{FF2B5EF4-FFF2-40B4-BE49-F238E27FC236}">
                <a16:creationId xmlns:a16="http://schemas.microsoft.com/office/drawing/2014/main" id="{516869A6-EF7F-2053-63E5-9758DAA6AD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5690" y="1557629"/>
            <a:ext cx="2273267" cy="428624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latin typeface="Cambria" panose="02040503050406030204" pitchFamily="18" charset="0"/>
              </a:rPr>
              <a:t>Toy example:</a:t>
            </a:r>
          </a:p>
          <a:p>
            <a:endParaRPr kumimoji="1" lang="zh-CN" altLang="en-US" sz="2400" dirty="0">
              <a:latin typeface="Cambria" panose="020405030504060302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0CBCF08-BBDD-D4A1-CC55-FBF05882264F}"/>
              </a:ext>
            </a:extLst>
          </p:cNvPr>
          <p:cNvSpPr txBox="1"/>
          <p:nvPr/>
        </p:nvSpPr>
        <p:spPr>
          <a:xfrm>
            <a:off x="11593689" y="589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JP" dirty="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797E3F0C-B296-2579-E572-CACB3927E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17" b="2638"/>
          <a:stretch/>
        </p:blipFill>
        <p:spPr>
          <a:xfrm>
            <a:off x="2147736" y="5005953"/>
            <a:ext cx="2959100" cy="2524075"/>
          </a:xfrm>
          <a:prstGeom prst="rect">
            <a:avLst/>
          </a:prstGeom>
        </p:spPr>
      </p:pic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2406EC74-9336-5DF9-2D7B-B2A38786BCDD}"/>
              </a:ext>
            </a:extLst>
          </p:cNvPr>
          <p:cNvCxnSpPr>
            <a:cxnSpLocks/>
          </p:cNvCxnSpPr>
          <p:nvPr/>
        </p:nvCxnSpPr>
        <p:spPr>
          <a:xfrm>
            <a:off x="4230374" y="1781237"/>
            <a:ext cx="5175984" cy="15511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252">
            <a:extLst>
              <a:ext uri="{FF2B5EF4-FFF2-40B4-BE49-F238E27FC236}">
                <a16:creationId xmlns:a16="http://schemas.microsoft.com/office/drawing/2014/main" id="{D003AA86-A7C4-F4BE-D8A5-CC5AAB4EB833}"/>
              </a:ext>
            </a:extLst>
          </p:cNvPr>
          <p:cNvSpPr/>
          <p:nvPr/>
        </p:nvSpPr>
        <p:spPr>
          <a:xfrm>
            <a:off x="1887854" y="33218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A5706A59-A2C5-2EF2-3FA5-F9BE8D9D27EA}"/>
              </a:ext>
            </a:extLst>
          </p:cNvPr>
          <p:cNvSpPr/>
          <p:nvPr/>
        </p:nvSpPr>
        <p:spPr>
          <a:xfrm>
            <a:off x="2740299" y="332633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375E2E71-3DA3-18A8-BDD6-C7E2C01522B9}"/>
              </a:ext>
            </a:extLst>
          </p:cNvPr>
          <p:cNvSpPr/>
          <p:nvPr/>
        </p:nvSpPr>
        <p:spPr>
          <a:xfrm>
            <a:off x="3627286" y="33154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642EA8F6-E2E3-D05A-FA13-4204AC3C2FDF}"/>
              </a:ext>
            </a:extLst>
          </p:cNvPr>
          <p:cNvSpPr/>
          <p:nvPr/>
        </p:nvSpPr>
        <p:spPr>
          <a:xfrm>
            <a:off x="4541048" y="33192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E9E46AC4-4F83-AD43-DD7C-5D86E2ACD513}"/>
              </a:ext>
            </a:extLst>
          </p:cNvPr>
          <p:cNvSpPr/>
          <p:nvPr/>
        </p:nvSpPr>
        <p:spPr>
          <a:xfrm>
            <a:off x="2878957" y="443588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BB34B883-60D7-9C2F-A494-295F67E8F0D7}"/>
              </a:ext>
            </a:extLst>
          </p:cNvPr>
          <p:cNvCxnSpPr>
            <a:cxnSpLocks/>
            <a:stCxn id="263" idx="1"/>
            <a:endCxn id="271" idx="4"/>
          </p:cNvCxnSpPr>
          <p:nvPr/>
        </p:nvCxnSpPr>
        <p:spPr>
          <a:xfrm flipH="1" flipV="1">
            <a:off x="1041282" y="3364933"/>
            <a:ext cx="881052" cy="1061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61FB99DE-C263-2462-4A35-66C5A0EE33AD}"/>
              </a:ext>
            </a:extLst>
          </p:cNvPr>
          <p:cNvCxnSpPr>
            <a:cxnSpLocks/>
            <a:stCxn id="263" idx="1"/>
            <a:endCxn id="253" idx="4"/>
          </p:cNvCxnSpPr>
          <p:nvPr/>
        </p:nvCxnSpPr>
        <p:spPr>
          <a:xfrm flipH="1" flipV="1">
            <a:off x="1910714" y="3367529"/>
            <a:ext cx="11620" cy="1058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55E91D28-98B9-A7BC-C9E2-F2DC06912C0B}"/>
              </a:ext>
            </a:extLst>
          </p:cNvPr>
          <p:cNvCxnSpPr>
            <a:cxnSpLocks/>
            <a:stCxn id="263" idx="3"/>
            <a:endCxn id="254" idx="3"/>
          </p:cNvCxnSpPr>
          <p:nvPr/>
        </p:nvCxnSpPr>
        <p:spPr>
          <a:xfrm flipV="1">
            <a:off x="1922334" y="3365359"/>
            <a:ext cx="824660" cy="1093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0CA20493-8AFF-5879-3077-668DD723FF4F}"/>
              </a:ext>
            </a:extLst>
          </p:cNvPr>
          <p:cNvCxnSpPr>
            <a:cxnSpLocks/>
            <a:stCxn id="263" idx="6"/>
            <a:endCxn id="255" idx="3"/>
          </p:cNvCxnSpPr>
          <p:nvPr/>
        </p:nvCxnSpPr>
        <p:spPr>
          <a:xfrm flipV="1">
            <a:off x="1961358" y="3354513"/>
            <a:ext cx="1672623" cy="1088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459892D4-1802-9D4C-B5BF-022D3C37DCC2}"/>
              </a:ext>
            </a:extLst>
          </p:cNvPr>
          <p:cNvCxnSpPr>
            <a:cxnSpLocks/>
            <a:stCxn id="263" idx="6"/>
            <a:endCxn id="256" idx="6"/>
          </p:cNvCxnSpPr>
          <p:nvPr/>
        </p:nvCxnSpPr>
        <p:spPr>
          <a:xfrm flipV="1">
            <a:off x="1961358" y="3342089"/>
            <a:ext cx="2625409" cy="1100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>
            <a:extLst>
              <a:ext uri="{FF2B5EF4-FFF2-40B4-BE49-F238E27FC236}">
                <a16:creationId xmlns:a16="http://schemas.microsoft.com/office/drawing/2014/main" id="{7FB56684-E50C-A9A5-3CF6-6C582113BC28}"/>
              </a:ext>
            </a:extLst>
          </p:cNvPr>
          <p:cNvSpPr/>
          <p:nvPr/>
        </p:nvSpPr>
        <p:spPr>
          <a:xfrm>
            <a:off x="1915639" y="44197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7A9149B3-C591-C019-2A49-D1107E8B042B}"/>
                  </a:ext>
                </a:extLst>
              </p:cNvPr>
              <p:cNvSpPr txBox="1"/>
              <p:nvPr/>
            </p:nvSpPr>
            <p:spPr>
              <a:xfrm>
                <a:off x="1041662" y="3501037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7A9149B3-C591-C019-2A49-D1107E8B0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62" y="3501037"/>
                <a:ext cx="32695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02751103-5686-8DB7-8545-AEAB6CA5D366}"/>
                  </a:ext>
                </a:extLst>
              </p:cNvPr>
              <p:cNvSpPr txBox="1"/>
              <p:nvPr/>
            </p:nvSpPr>
            <p:spPr>
              <a:xfrm>
                <a:off x="1400451" y="3364933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02751103-5686-8DB7-8545-AEAB6CA5D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451" y="3364933"/>
                <a:ext cx="32695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E74CA0B-319B-AA17-0788-46FD90108207}"/>
              </a:ext>
            </a:extLst>
          </p:cNvPr>
          <p:cNvCxnSpPr>
            <a:cxnSpLocks/>
            <a:stCxn id="257" idx="0"/>
            <a:endCxn id="271" idx="5"/>
          </p:cNvCxnSpPr>
          <p:nvPr/>
        </p:nvCxnSpPr>
        <p:spPr>
          <a:xfrm flipH="1" flipV="1">
            <a:off x="1057446" y="3358238"/>
            <a:ext cx="1844371" cy="1077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E1FE4EE-0D32-461B-A9C7-3B33302F8B0A}"/>
              </a:ext>
            </a:extLst>
          </p:cNvPr>
          <p:cNvCxnSpPr>
            <a:cxnSpLocks/>
            <a:stCxn id="257" idx="7"/>
          </p:cNvCxnSpPr>
          <p:nvPr/>
        </p:nvCxnSpPr>
        <p:spPr>
          <a:xfrm flipH="1" flipV="1">
            <a:off x="1922162" y="3364933"/>
            <a:ext cx="995819" cy="1077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5751E329-E1EE-E0B3-E8AB-D6023FDDBE5C}"/>
              </a:ext>
            </a:extLst>
          </p:cNvPr>
          <p:cNvCxnSpPr>
            <a:cxnSpLocks/>
            <a:stCxn id="257" idx="0"/>
            <a:endCxn id="254" idx="0"/>
          </p:cNvCxnSpPr>
          <p:nvPr/>
        </p:nvCxnSpPr>
        <p:spPr>
          <a:xfrm flipH="1" flipV="1">
            <a:off x="2763159" y="3326335"/>
            <a:ext cx="138658" cy="1109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8338DEEB-07BC-EAF0-CC8C-6FC4EB75845C}"/>
              </a:ext>
            </a:extLst>
          </p:cNvPr>
          <p:cNvCxnSpPr>
            <a:cxnSpLocks/>
            <a:stCxn id="257" idx="0"/>
            <a:endCxn id="255" idx="4"/>
          </p:cNvCxnSpPr>
          <p:nvPr/>
        </p:nvCxnSpPr>
        <p:spPr>
          <a:xfrm flipV="1">
            <a:off x="2901817" y="3361208"/>
            <a:ext cx="748329" cy="1074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147E6980-375F-CE3F-B28D-A289D0B3077E}"/>
              </a:ext>
            </a:extLst>
          </p:cNvPr>
          <p:cNvCxnSpPr>
            <a:cxnSpLocks/>
            <a:stCxn id="257" idx="0"/>
            <a:endCxn id="256" idx="4"/>
          </p:cNvCxnSpPr>
          <p:nvPr/>
        </p:nvCxnSpPr>
        <p:spPr>
          <a:xfrm flipV="1">
            <a:off x="2901817" y="3364948"/>
            <a:ext cx="1662091" cy="1070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>
            <a:extLst>
              <a:ext uri="{FF2B5EF4-FFF2-40B4-BE49-F238E27FC236}">
                <a16:creationId xmlns:a16="http://schemas.microsoft.com/office/drawing/2014/main" id="{6C443230-3DD0-64D9-492E-77F597640197}"/>
              </a:ext>
            </a:extLst>
          </p:cNvPr>
          <p:cNvSpPr/>
          <p:nvPr/>
        </p:nvSpPr>
        <p:spPr>
          <a:xfrm>
            <a:off x="1018422" y="33192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87829173-81C8-206C-F3D1-4B883F3E485D}"/>
              </a:ext>
            </a:extLst>
          </p:cNvPr>
          <p:cNvGrpSpPr/>
          <p:nvPr/>
        </p:nvGrpSpPr>
        <p:grpSpPr>
          <a:xfrm>
            <a:off x="1752950" y="4248622"/>
            <a:ext cx="360040" cy="369332"/>
            <a:chOff x="2175233" y="3707740"/>
            <a:chExt cx="360040" cy="369332"/>
          </a:xfrm>
        </p:grpSpPr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3C98D98F-2C9B-DF67-F3FD-1C756BD9D79D}"/>
                </a:ext>
              </a:extLst>
            </p:cNvPr>
            <p:cNvSpPr/>
            <p:nvPr/>
          </p:nvSpPr>
          <p:spPr>
            <a:xfrm>
              <a:off x="2175233" y="3717032"/>
              <a:ext cx="360040" cy="360040"/>
            </a:xfrm>
            <a:prstGeom prst="ellipse">
              <a:avLst/>
            </a:prstGeom>
            <a:solidFill>
              <a:srgbClr val="D5E8D4"/>
            </a:solidFill>
            <a:ln>
              <a:solidFill>
                <a:srgbClr val="82B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0A8D4762-7A7E-B2B8-1EDB-3183F8FBA5BA}"/>
                    </a:ext>
                  </a:extLst>
                </p:cNvPr>
                <p:cNvSpPr txBox="1"/>
                <p:nvPr/>
              </p:nvSpPr>
              <p:spPr>
                <a:xfrm>
                  <a:off x="2175233" y="3707740"/>
                  <a:ext cx="326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0A8D4762-7A7E-B2B8-1EDB-3183F8FBA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233" y="3707740"/>
                  <a:ext cx="326950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5385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7179964-DD78-2BBE-CA34-E0E094D203FF}"/>
              </a:ext>
            </a:extLst>
          </p:cNvPr>
          <p:cNvGrpSpPr/>
          <p:nvPr/>
        </p:nvGrpSpPr>
        <p:grpSpPr>
          <a:xfrm>
            <a:off x="2730069" y="4248622"/>
            <a:ext cx="360040" cy="369332"/>
            <a:chOff x="2175233" y="3707740"/>
            <a:chExt cx="360040" cy="369332"/>
          </a:xfrm>
        </p:grpSpPr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B069D27D-DAE3-97F3-92EE-07BAB88CA23C}"/>
                </a:ext>
              </a:extLst>
            </p:cNvPr>
            <p:cNvSpPr/>
            <p:nvPr/>
          </p:nvSpPr>
          <p:spPr>
            <a:xfrm>
              <a:off x="2175233" y="3717032"/>
              <a:ext cx="360040" cy="360040"/>
            </a:xfrm>
            <a:prstGeom prst="ellipse">
              <a:avLst/>
            </a:prstGeom>
            <a:solidFill>
              <a:srgbClr val="D5E8D4"/>
            </a:solidFill>
            <a:ln>
              <a:solidFill>
                <a:srgbClr val="82B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C8F92756-8E24-8065-6254-41EB1F35BC5B}"/>
                    </a:ext>
                  </a:extLst>
                </p:cNvPr>
                <p:cNvSpPr txBox="1"/>
                <p:nvPr/>
              </p:nvSpPr>
              <p:spPr>
                <a:xfrm>
                  <a:off x="2175233" y="3707740"/>
                  <a:ext cx="326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C8F92756-8E24-8065-6254-41EB1F35BC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233" y="3707740"/>
                  <a:ext cx="326950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1538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B6B25BDB-95C1-450F-E542-5539D50F33E9}"/>
                  </a:ext>
                </a:extLst>
              </p:cNvPr>
              <p:cNvSpPr txBox="1"/>
              <p:nvPr/>
            </p:nvSpPr>
            <p:spPr>
              <a:xfrm>
                <a:off x="1839327" y="3516259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B6B25BDB-95C1-450F-E542-5539D50F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27" y="3516259"/>
                <a:ext cx="32695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BAD39827-ACFE-79BB-135B-9513561750E5}"/>
                  </a:ext>
                </a:extLst>
              </p:cNvPr>
              <p:cNvSpPr txBox="1"/>
              <p:nvPr/>
            </p:nvSpPr>
            <p:spPr>
              <a:xfrm>
                <a:off x="2085429" y="3389016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BAD39827-ACFE-79BB-135B-951356175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29" y="3389016"/>
                <a:ext cx="32695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D4BEC47C-3B86-494E-E51E-E2AD3FFD08A2}"/>
                  </a:ext>
                </a:extLst>
              </p:cNvPr>
              <p:cNvSpPr txBox="1"/>
              <p:nvPr/>
            </p:nvSpPr>
            <p:spPr>
              <a:xfrm>
                <a:off x="2394238" y="3597251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D4BEC47C-3B86-494E-E51E-E2AD3FFD0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238" y="3597251"/>
                <a:ext cx="32695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A0B3CFBD-8B1D-FA8E-62E0-5E6D53949349}"/>
                  </a:ext>
                </a:extLst>
              </p:cNvPr>
              <p:cNvSpPr txBox="1"/>
              <p:nvPr/>
            </p:nvSpPr>
            <p:spPr>
              <a:xfrm>
                <a:off x="2726993" y="3463605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A0B3CFBD-8B1D-FA8E-62E0-5E6D53949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93" y="3463605"/>
                <a:ext cx="32695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A185E27C-4A48-C00B-B8C3-09B8D212CEAA}"/>
                  </a:ext>
                </a:extLst>
              </p:cNvPr>
              <p:cNvSpPr txBox="1"/>
              <p:nvPr/>
            </p:nvSpPr>
            <p:spPr>
              <a:xfrm>
                <a:off x="3011637" y="3567521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A185E27C-4A48-C00B-B8C3-09B8D212C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637" y="3567521"/>
                <a:ext cx="32695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B4AD0A74-4C30-687D-ADAA-A476AD6978CD}"/>
                  </a:ext>
                </a:extLst>
              </p:cNvPr>
              <p:cNvSpPr txBox="1"/>
              <p:nvPr/>
            </p:nvSpPr>
            <p:spPr>
              <a:xfrm>
                <a:off x="3416654" y="3437840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B4AD0A74-4C30-687D-ADAA-A476AD697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54" y="3437840"/>
                <a:ext cx="326950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6DFD58C6-1D43-9D82-69E0-77CEF6C48485}"/>
                  </a:ext>
                </a:extLst>
              </p:cNvPr>
              <p:cNvSpPr txBox="1"/>
              <p:nvPr/>
            </p:nvSpPr>
            <p:spPr>
              <a:xfrm>
                <a:off x="3558058" y="3629976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6DFD58C6-1D43-9D82-69E0-77CEF6C48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058" y="3629976"/>
                <a:ext cx="326950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2ACD879E-21D1-E683-F92C-B7AF3E146620}"/>
                  </a:ext>
                </a:extLst>
              </p:cNvPr>
              <p:cNvSpPr txBox="1"/>
              <p:nvPr/>
            </p:nvSpPr>
            <p:spPr>
              <a:xfrm>
                <a:off x="4167022" y="3469608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2ACD879E-21D1-E683-F92C-B7AF3E14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022" y="3469608"/>
                <a:ext cx="326950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" name="Oval 285">
            <a:extLst>
              <a:ext uri="{FF2B5EF4-FFF2-40B4-BE49-F238E27FC236}">
                <a16:creationId xmlns:a16="http://schemas.microsoft.com/office/drawing/2014/main" id="{5163591B-9B26-ABF2-3152-B982B0F6C60E}"/>
              </a:ext>
            </a:extLst>
          </p:cNvPr>
          <p:cNvSpPr/>
          <p:nvPr/>
        </p:nvSpPr>
        <p:spPr>
          <a:xfrm>
            <a:off x="7588175" y="443588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E184735D-9AF9-8C08-27AA-EA38159BDEB6}"/>
              </a:ext>
            </a:extLst>
          </p:cNvPr>
          <p:cNvCxnSpPr>
            <a:cxnSpLocks/>
            <a:stCxn id="292" idx="1"/>
            <a:endCxn id="300" idx="4"/>
          </p:cNvCxnSpPr>
          <p:nvPr/>
        </p:nvCxnSpPr>
        <p:spPr>
          <a:xfrm flipH="1" flipV="1">
            <a:off x="5750500" y="3364933"/>
            <a:ext cx="881052" cy="1061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E284B364-F257-D2A6-6193-EDAD40145627}"/>
              </a:ext>
            </a:extLst>
          </p:cNvPr>
          <p:cNvCxnSpPr>
            <a:cxnSpLocks/>
            <a:stCxn id="292" idx="1"/>
            <a:endCxn id="301" idx="4"/>
          </p:cNvCxnSpPr>
          <p:nvPr/>
        </p:nvCxnSpPr>
        <p:spPr>
          <a:xfrm flipH="1" flipV="1">
            <a:off x="6619932" y="3367529"/>
            <a:ext cx="11620" cy="1058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E29B886B-3D06-7F01-2B37-AA1066C7F873}"/>
              </a:ext>
            </a:extLst>
          </p:cNvPr>
          <p:cNvCxnSpPr>
            <a:cxnSpLocks/>
            <a:stCxn id="292" idx="3"/>
            <a:endCxn id="302" idx="3"/>
          </p:cNvCxnSpPr>
          <p:nvPr/>
        </p:nvCxnSpPr>
        <p:spPr>
          <a:xfrm flipV="1">
            <a:off x="6631552" y="3365359"/>
            <a:ext cx="824660" cy="1093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B494C1B6-C139-5A70-F5F8-B382CA4272E6}"/>
              </a:ext>
            </a:extLst>
          </p:cNvPr>
          <p:cNvCxnSpPr>
            <a:cxnSpLocks/>
            <a:stCxn id="292" idx="6"/>
            <a:endCxn id="303" idx="3"/>
          </p:cNvCxnSpPr>
          <p:nvPr/>
        </p:nvCxnSpPr>
        <p:spPr>
          <a:xfrm flipV="1">
            <a:off x="6670576" y="3354513"/>
            <a:ext cx="1672623" cy="1088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5813951C-4010-FA31-EEC8-3B0AB3B33788}"/>
              </a:ext>
            </a:extLst>
          </p:cNvPr>
          <p:cNvCxnSpPr>
            <a:cxnSpLocks/>
            <a:stCxn id="292" idx="6"/>
            <a:endCxn id="304" idx="6"/>
          </p:cNvCxnSpPr>
          <p:nvPr/>
        </p:nvCxnSpPr>
        <p:spPr>
          <a:xfrm flipV="1">
            <a:off x="6670576" y="3342089"/>
            <a:ext cx="2625409" cy="1100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Oval 291">
            <a:extLst>
              <a:ext uri="{FF2B5EF4-FFF2-40B4-BE49-F238E27FC236}">
                <a16:creationId xmlns:a16="http://schemas.microsoft.com/office/drawing/2014/main" id="{2725A8B4-A7B0-7D14-5D3D-771ABAD1CE54}"/>
              </a:ext>
            </a:extLst>
          </p:cNvPr>
          <p:cNvSpPr/>
          <p:nvPr/>
        </p:nvSpPr>
        <p:spPr>
          <a:xfrm>
            <a:off x="6624857" y="44197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7D85EC35-BF0F-0BF8-0495-06FC21AAF35A}"/>
                  </a:ext>
                </a:extLst>
              </p:cNvPr>
              <p:cNvSpPr txBox="1"/>
              <p:nvPr/>
            </p:nvSpPr>
            <p:spPr>
              <a:xfrm>
                <a:off x="5750880" y="3501037"/>
                <a:ext cx="326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7D85EC35-BF0F-0BF8-0495-06FC21AAF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880" y="3501037"/>
                <a:ext cx="32695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A10B9E0A-4307-73EA-D9BA-A8AE44AB09A2}"/>
                  </a:ext>
                </a:extLst>
              </p:cNvPr>
              <p:cNvSpPr txBox="1"/>
              <p:nvPr/>
            </p:nvSpPr>
            <p:spPr>
              <a:xfrm>
                <a:off x="6109669" y="3364933"/>
                <a:ext cx="326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A10B9E0A-4307-73EA-D9BA-A8AE44AB0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669" y="3364933"/>
                <a:ext cx="32695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A3FCC00F-C75C-1C76-DCDB-455101E7D1D0}"/>
              </a:ext>
            </a:extLst>
          </p:cNvPr>
          <p:cNvCxnSpPr>
            <a:cxnSpLocks/>
            <a:stCxn id="286" idx="0"/>
            <a:endCxn id="300" idx="5"/>
          </p:cNvCxnSpPr>
          <p:nvPr/>
        </p:nvCxnSpPr>
        <p:spPr>
          <a:xfrm flipH="1" flipV="1">
            <a:off x="5766664" y="3358238"/>
            <a:ext cx="1844371" cy="1077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9DD7BB6-DDAF-34D6-928B-52E702E471E2}"/>
              </a:ext>
            </a:extLst>
          </p:cNvPr>
          <p:cNvCxnSpPr>
            <a:cxnSpLocks/>
            <a:stCxn id="286" idx="7"/>
          </p:cNvCxnSpPr>
          <p:nvPr/>
        </p:nvCxnSpPr>
        <p:spPr>
          <a:xfrm flipH="1" flipV="1">
            <a:off x="6631380" y="3364933"/>
            <a:ext cx="995819" cy="1077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98751D3D-9266-4662-2069-BAF614A597CA}"/>
              </a:ext>
            </a:extLst>
          </p:cNvPr>
          <p:cNvCxnSpPr>
            <a:cxnSpLocks/>
            <a:stCxn id="286" idx="0"/>
            <a:endCxn id="302" idx="0"/>
          </p:cNvCxnSpPr>
          <p:nvPr/>
        </p:nvCxnSpPr>
        <p:spPr>
          <a:xfrm flipH="1" flipV="1">
            <a:off x="7472377" y="3326335"/>
            <a:ext cx="138658" cy="1109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0C87665B-31D3-8D8D-2A5D-81EC06742F7E}"/>
              </a:ext>
            </a:extLst>
          </p:cNvPr>
          <p:cNvCxnSpPr>
            <a:cxnSpLocks/>
            <a:stCxn id="286" idx="0"/>
            <a:endCxn id="303" idx="4"/>
          </p:cNvCxnSpPr>
          <p:nvPr/>
        </p:nvCxnSpPr>
        <p:spPr>
          <a:xfrm flipV="1">
            <a:off x="7611035" y="3361208"/>
            <a:ext cx="748329" cy="1074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3C300A3B-5DDC-AAB9-B9B0-A430A63A4B0E}"/>
              </a:ext>
            </a:extLst>
          </p:cNvPr>
          <p:cNvCxnSpPr>
            <a:cxnSpLocks/>
            <a:stCxn id="286" idx="0"/>
            <a:endCxn id="304" idx="4"/>
          </p:cNvCxnSpPr>
          <p:nvPr/>
        </p:nvCxnSpPr>
        <p:spPr>
          <a:xfrm flipV="1">
            <a:off x="7611035" y="3364948"/>
            <a:ext cx="1662091" cy="1070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22F0D57D-10C2-FF04-2BEE-CB503258C0F5}"/>
              </a:ext>
            </a:extLst>
          </p:cNvPr>
          <p:cNvSpPr/>
          <p:nvPr/>
        </p:nvSpPr>
        <p:spPr>
          <a:xfrm>
            <a:off x="5727640" y="331921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8159469E-036F-410E-6C16-46CD9E37606E}"/>
              </a:ext>
            </a:extLst>
          </p:cNvPr>
          <p:cNvSpPr/>
          <p:nvPr/>
        </p:nvSpPr>
        <p:spPr>
          <a:xfrm>
            <a:off x="6597072" y="332181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4CF1B7EB-439C-94A7-F0C5-689629BDA179}"/>
              </a:ext>
            </a:extLst>
          </p:cNvPr>
          <p:cNvSpPr/>
          <p:nvPr/>
        </p:nvSpPr>
        <p:spPr>
          <a:xfrm>
            <a:off x="7449517" y="332633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94111CC5-6B42-8998-F58C-B87E94DE8BEA}"/>
              </a:ext>
            </a:extLst>
          </p:cNvPr>
          <p:cNvSpPr/>
          <p:nvPr/>
        </p:nvSpPr>
        <p:spPr>
          <a:xfrm>
            <a:off x="8336504" y="331548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6E80BD2A-9EF1-20C0-E851-6B5A250F71BC}"/>
              </a:ext>
            </a:extLst>
          </p:cNvPr>
          <p:cNvSpPr/>
          <p:nvPr/>
        </p:nvSpPr>
        <p:spPr>
          <a:xfrm>
            <a:off x="9250266" y="33192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JP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F2D84F09-6EA3-83C9-0FB0-B75928F10CCC}"/>
              </a:ext>
            </a:extLst>
          </p:cNvPr>
          <p:cNvGrpSpPr/>
          <p:nvPr/>
        </p:nvGrpSpPr>
        <p:grpSpPr>
          <a:xfrm>
            <a:off x="5564165" y="3137144"/>
            <a:ext cx="360040" cy="369332"/>
            <a:chOff x="1487488" y="3995772"/>
            <a:chExt cx="360040" cy="369332"/>
          </a:xfrm>
        </p:grpSpPr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12B9AF88-5480-622F-6970-7206FD864B97}"/>
                </a:ext>
              </a:extLst>
            </p:cNvPr>
            <p:cNvSpPr/>
            <p:nvPr/>
          </p:nvSpPr>
          <p:spPr>
            <a:xfrm>
              <a:off x="1487488" y="4005064"/>
              <a:ext cx="360040" cy="360040"/>
            </a:xfrm>
            <a:prstGeom prst="ellipse">
              <a:avLst/>
            </a:prstGeom>
            <a:solidFill>
              <a:srgbClr val="DBE8FD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>
                  <a:extLst>
                    <a:ext uri="{FF2B5EF4-FFF2-40B4-BE49-F238E27FC236}">
                      <a16:creationId xmlns:a16="http://schemas.microsoft.com/office/drawing/2014/main" id="{85489ACD-7158-F09F-B9C1-5900D40A5809}"/>
                    </a:ext>
                  </a:extLst>
                </p:cNvPr>
                <p:cNvSpPr txBox="1"/>
                <p:nvPr/>
              </p:nvSpPr>
              <p:spPr>
                <a:xfrm>
                  <a:off x="1487488" y="3995772"/>
                  <a:ext cx="3269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0" lang="en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7" name="TextBox 306">
                  <a:extLst>
                    <a:ext uri="{FF2B5EF4-FFF2-40B4-BE49-F238E27FC236}">
                      <a16:creationId xmlns:a16="http://schemas.microsoft.com/office/drawing/2014/main" id="{85489ACD-7158-F09F-B9C1-5900D40A5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3995772"/>
                  <a:ext cx="326950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95ABC548-0FFD-74E5-D7E5-92D9943FEF65}"/>
              </a:ext>
            </a:extLst>
          </p:cNvPr>
          <p:cNvGrpSpPr/>
          <p:nvPr/>
        </p:nvGrpSpPr>
        <p:grpSpPr>
          <a:xfrm>
            <a:off x="6444837" y="3137144"/>
            <a:ext cx="360040" cy="369332"/>
            <a:chOff x="1487488" y="3995772"/>
            <a:chExt cx="360040" cy="369332"/>
          </a:xfrm>
        </p:grpSpPr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D2B7EC5F-10D3-7D3A-D92A-04D415C336AD}"/>
                </a:ext>
              </a:extLst>
            </p:cNvPr>
            <p:cNvSpPr/>
            <p:nvPr/>
          </p:nvSpPr>
          <p:spPr>
            <a:xfrm>
              <a:off x="1487488" y="4005064"/>
              <a:ext cx="360040" cy="360040"/>
            </a:xfrm>
            <a:prstGeom prst="ellipse">
              <a:avLst/>
            </a:prstGeom>
            <a:solidFill>
              <a:srgbClr val="DBE8FD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184406C1-2DA2-5DF0-BA5C-F76E2652897B}"/>
                    </a:ext>
                  </a:extLst>
                </p:cNvPr>
                <p:cNvSpPr txBox="1"/>
                <p:nvPr/>
              </p:nvSpPr>
              <p:spPr>
                <a:xfrm>
                  <a:off x="1487488" y="3995772"/>
                  <a:ext cx="3269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0" lang="en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184406C1-2DA2-5DF0-BA5C-F76E265289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3995772"/>
                  <a:ext cx="326950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5EDAA1D-4027-91B6-651E-38553782F6FD}"/>
              </a:ext>
            </a:extLst>
          </p:cNvPr>
          <p:cNvGrpSpPr/>
          <p:nvPr/>
        </p:nvGrpSpPr>
        <p:grpSpPr>
          <a:xfrm>
            <a:off x="7292357" y="3137144"/>
            <a:ext cx="360040" cy="369332"/>
            <a:chOff x="1487488" y="3995772"/>
            <a:chExt cx="360040" cy="369332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04585663-4E54-23DE-3E58-D904934D2C69}"/>
                </a:ext>
              </a:extLst>
            </p:cNvPr>
            <p:cNvSpPr/>
            <p:nvPr/>
          </p:nvSpPr>
          <p:spPr>
            <a:xfrm>
              <a:off x="1487488" y="4005064"/>
              <a:ext cx="360040" cy="360040"/>
            </a:xfrm>
            <a:prstGeom prst="ellipse">
              <a:avLst/>
            </a:prstGeom>
            <a:solidFill>
              <a:srgbClr val="DBE8FD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3" name="TextBox 312">
                  <a:extLst>
                    <a:ext uri="{FF2B5EF4-FFF2-40B4-BE49-F238E27FC236}">
                      <a16:creationId xmlns:a16="http://schemas.microsoft.com/office/drawing/2014/main" id="{1F922054-BD5B-397F-9874-773E627DDE86}"/>
                    </a:ext>
                  </a:extLst>
                </p:cNvPr>
                <p:cNvSpPr txBox="1"/>
                <p:nvPr/>
              </p:nvSpPr>
              <p:spPr>
                <a:xfrm>
                  <a:off x="1487488" y="3995772"/>
                  <a:ext cx="3269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0" lang="en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3" name="TextBox 312">
                  <a:extLst>
                    <a:ext uri="{FF2B5EF4-FFF2-40B4-BE49-F238E27FC236}">
                      <a16:creationId xmlns:a16="http://schemas.microsoft.com/office/drawing/2014/main" id="{1F922054-BD5B-397F-9874-773E627DDE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3995772"/>
                  <a:ext cx="326950" cy="3385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D444FF2F-7591-C416-27CD-2437A2D2C4D0}"/>
              </a:ext>
            </a:extLst>
          </p:cNvPr>
          <p:cNvGrpSpPr/>
          <p:nvPr/>
        </p:nvGrpSpPr>
        <p:grpSpPr>
          <a:xfrm>
            <a:off x="8173029" y="3137144"/>
            <a:ext cx="360040" cy="369332"/>
            <a:chOff x="1487488" y="3995772"/>
            <a:chExt cx="360040" cy="369332"/>
          </a:xfrm>
        </p:grpSpPr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543373BB-8751-B45A-BEF9-E6F59DCA3E69}"/>
                </a:ext>
              </a:extLst>
            </p:cNvPr>
            <p:cNvSpPr/>
            <p:nvPr/>
          </p:nvSpPr>
          <p:spPr>
            <a:xfrm>
              <a:off x="1487488" y="4005064"/>
              <a:ext cx="360040" cy="360040"/>
            </a:xfrm>
            <a:prstGeom prst="ellipse">
              <a:avLst/>
            </a:prstGeom>
            <a:solidFill>
              <a:srgbClr val="DBE8FD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6" name="TextBox 315">
                  <a:extLst>
                    <a:ext uri="{FF2B5EF4-FFF2-40B4-BE49-F238E27FC236}">
                      <a16:creationId xmlns:a16="http://schemas.microsoft.com/office/drawing/2014/main" id="{8EC47307-1C9D-D90E-623A-F2A7F3B0076C}"/>
                    </a:ext>
                  </a:extLst>
                </p:cNvPr>
                <p:cNvSpPr txBox="1"/>
                <p:nvPr/>
              </p:nvSpPr>
              <p:spPr>
                <a:xfrm>
                  <a:off x="1487488" y="3995772"/>
                  <a:ext cx="3269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kumimoji="0" lang="en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6" name="TextBox 315">
                  <a:extLst>
                    <a:ext uri="{FF2B5EF4-FFF2-40B4-BE49-F238E27FC236}">
                      <a16:creationId xmlns:a16="http://schemas.microsoft.com/office/drawing/2014/main" id="{8EC47307-1C9D-D90E-623A-F2A7F3B00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3995772"/>
                  <a:ext cx="326950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B2880A3-9A4B-0BFA-FC66-35AD61E0C8E7}"/>
              </a:ext>
            </a:extLst>
          </p:cNvPr>
          <p:cNvGrpSpPr/>
          <p:nvPr/>
        </p:nvGrpSpPr>
        <p:grpSpPr>
          <a:xfrm>
            <a:off x="9086791" y="3137144"/>
            <a:ext cx="360040" cy="369332"/>
            <a:chOff x="1487488" y="3995772"/>
            <a:chExt cx="360040" cy="369332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C49A3D2-38BC-03F4-4461-DDBA46FC2BDB}"/>
                </a:ext>
              </a:extLst>
            </p:cNvPr>
            <p:cNvSpPr/>
            <p:nvPr/>
          </p:nvSpPr>
          <p:spPr>
            <a:xfrm>
              <a:off x="1487488" y="4005064"/>
              <a:ext cx="360040" cy="360040"/>
            </a:xfrm>
            <a:prstGeom prst="ellipse">
              <a:avLst/>
            </a:prstGeom>
            <a:solidFill>
              <a:srgbClr val="DBE8FD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1D8AEC7C-F34D-A0C6-0B46-B12F9B2BC78B}"/>
                    </a:ext>
                  </a:extLst>
                </p:cNvPr>
                <p:cNvSpPr txBox="1"/>
                <p:nvPr/>
              </p:nvSpPr>
              <p:spPr>
                <a:xfrm>
                  <a:off x="1487488" y="3995772"/>
                  <a:ext cx="3269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kumimoji="0" lang="en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1D8AEC7C-F34D-A0C6-0B46-B12F9B2BC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3995772"/>
                  <a:ext cx="326950" cy="33855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653F62F5-93CB-5BF2-EE80-AF38FBC9BF01}"/>
              </a:ext>
            </a:extLst>
          </p:cNvPr>
          <p:cNvGrpSpPr/>
          <p:nvPr/>
        </p:nvGrpSpPr>
        <p:grpSpPr>
          <a:xfrm>
            <a:off x="6462168" y="4248622"/>
            <a:ext cx="360040" cy="369332"/>
            <a:chOff x="2175233" y="3707740"/>
            <a:chExt cx="360040" cy="369332"/>
          </a:xfrm>
        </p:grpSpPr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76E19C9B-3E9D-861C-A7FF-F65D3D45510F}"/>
                </a:ext>
              </a:extLst>
            </p:cNvPr>
            <p:cNvSpPr/>
            <p:nvPr/>
          </p:nvSpPr>
          <p:spPr>
            <a:xfrm>
              <a:off x="2175233" y="3717032"/>
              <a:ext cx="360040" cy="360040"/>
            </a:xfrm>
            <a:prstGeom prst="ellipse">
              <a:avLst/>
            </a:prstGeom>
            <a:solidFill>
              <a:srgbClr val="D5E8D4"/>
            </a:solidFill>
            <a:ln>
              <a:solidFill>
                <a:srgbClr val="82B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2" name="TextBox 321">
                  <a:extLst>
                    <a:ext uri="{FF2B5EF4-FFF2-40B4-BE49-F238E27FC236}">
                      <a16:creationId xmlns:a16="http://schemas.microsoft.com/office/drawing/2014/main" id="{BF16D118-1BA3-195A-6063-EB1634533E9A}"/>
                    </a:ext>
                  </a:extLst>
                </p:cNvPr>
                <p:cNvSpPr txBox="1"/>
                <p:nvPr/>
              </p:nvSpPr>
              <p:spPr>
                <a:xfrm>
                  <a:off x="2175233" y="3707740"/>
                  <a:ext cx="3269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2" name="TextBox 321">
                  <a:extLst>
                    <a:ext uri="{FF2B5EF4-FFF2-40B4-BE49-F238E27FC236}">
                      <a16:creationId xmlns:a16="http://schemas.microsoft.com/office/drawing/2014/main" id="{BF16D118-1BA3-195A-6063-EB1634533E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233" y="3707740"/>
                  <a:ext cx="326950" cy="338554"/>
                </a:xfrm>
                <a:prstGeom prst="rect">
                  <a:avLst/>
                </a:prstGeom>
                <a:blipFill>
                  <a:blip r:embed="rId23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C6896AC9-DEE8-B550-6E97-6453F7F60927}"/>
              </a:ext>
            </a:extLst>
          </p:cNvPr>
          <p:cNvGrpSpPr/>
          <p:nvPr/>
        </p:nvGrpSpPr>
        <p:grpSpPr>
          <a:xfrm>
            <a:off x="7439287" y="4248622"/>
            <a:ext cx="360040" cy="369332"/>
            <a:chOff x="2175233" y="3707740"/>
            <a:chExt cx="360040" cy="369332"/>
          </a:xfrm>
        </p:grpSpPr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EC100CF7-A3E9-5453-BC2F-F18B9AAF6EC0}"/>
                </a:ext>
              </a:extLst>
            </p:cNvPr>
            <p:cNvSpPr/>
            <p:nvPr/>
          </p:nvSpPr>
          <p:spPr>
            <a:xfrm>
              <a:off x="2175233" y="3717032"/>
              <a:ext cx="360040" cy="360040"/>
            </a:xfrm>
            <a:prstGeom prst="ellipse">
              <a:avLst/>
            </a:prstGeom>
            <a:solidFill>
              <a:srgbClr val="D5E8D4"/>
            </a:solidFill>
            <a:ln>
              <a:solidFill>
                <a:srgbClr val="82B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FBD250E4-4E09-2FED-9BDF-8061040D8493}"/>
                    </a:ext>
                  </a:extLst>
                </p:cNvPr>
                <p:cNvSpPr txBox="1"/>
                <p:nvPr/>
              </p:nvSpPr>
              <p:spPr>
                <a:xfrm>
                  <a:off x="2175233" y="3707740"/>
                  <a:ext cx="3269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FBD250E4-4E09-2FED-9BDF-8061040D84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233" y="3707740"/>
                  <a:ext cx="326950" cy="338554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53AC25BB-891A-9E5D-17F8-F55356C44236}"/>
                  </a:ext>
                </a:extLst>
              </p:cNvPr>
              <p:cNvSpPr txBox="1"/>
              <p:nvPr/>
            </p:nvSpPr>
            <p:spPr>
              <a:xfrm>
                <a:off x="6548545" y="3516259"/>
                <a:ext cx="326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53AC25BB-891A-9E5D-17F8-F55356C44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545" y="3516259"/>
                <a:ext cx="326950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DFD7B3F5-7BC1-083B-1269-54B120AF6808}"/>
                  </a:ext>
                </a:extLst>
              </p:cNvPr>
              <p:cNvSpPr txBox="1"/>
              <p:nvPr/>
            </p:nvSpPr>
            <p:spPr>
              <a:xfrm>
                <a:off x="6794647" y="3389016"/>
                <a:ext cx="326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DFD7B3F5-7BC1-083B-1269-54B120AF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647" y="3389016"/>
                <a:ext cx="326950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E36FBBA-76CE-C446-8512-026A2A32AFC6}"/>
                  </a:ext>
                </a:extLst>
              </p:cNvPr>
              <p:cNvSpPr txBox="1"/>
              <p:nvPr/>
            </p:nvSpPr>
            <p:spPr>
              <a:xfrm>
                <a:off x="7103456" y="3597251"/>
                <a:ext cx="326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8E36FBBA-76CE-C446-8512-026A2A32A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456" y="3597251"/>
                <a:ext cx="326950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F9112B0C-4184-B836-E0EC-B50CAA48D5F4}"/>
                  </a:ext>
                </a:extLst>
              </p:cNvPr>
              <p:cNvSpPr txBox="1"/>
              <p:nvPr/>
            </p:nvSpPr>
            <p:spPr>
              <a:xfrm>
                <a:off x="7436211" y="3463605"/>
                <a:ext cx="326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en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F9112B0C-4184-B836-E0EC-B50CAA48D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211" y="3463605"/>
                <a:ext cx="326950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AAC9EA01-E0C8-F464-F55D-201DC582E657}"/>
                  </a:ext>
                </a:extLst>
              </p:cNvPr>
              <p:cNvSpPr txBox="1"/>
              <p:nvPr/>
            </p:nvSpPr>
            <p:spPr>
              <a:xfrm>
                <a:off x="7720855" y="3567521"/>
                <a:ext cx="326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AAC9EA01-E0C8-F464-F55D-201DC582E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55" y="3567521"/>
                <a:ext cx="326950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1B4407B3-E902-92AD-23FD-0CA2E5E79DC5}"/>
                  </a:ext>
                </a:extLst>
              </p:cNvPr>
              <p:cNvSpPr txBox="1"/>
              <p:nvPr/>
            </p:nvSpPr>
            <p:spPr>
              <a:xfrm>
                <a:off x="8125872" y="3437840"/>
                <a:ext cx="326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kumimoji="0" lang="en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1B4407B3-E902-92AD-23FD-0CA2E5E79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872" y="3437840"/>
                <a:ext cx="326950" cy="3077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D9E29C30-0428-DF35-18DB-EE411EAC73C8}"/>
                  </a:ext>
                </a:extLst>
              </p:cNvPr>
              <p:cNvSpPr txBox="1"/>
              <p:nvPr/>
            </p:nvSpPr>
            <p:spPr>
              <a:xfrm>
                <a:off x="8267276" y="3629976"/>
                <a:ext cx="326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D9E29C30-0428-DF35-18DB-EE411EAC7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276" y="3629976"/>
                <a:ext cx="326950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9EB7927B-F946-EC28-D2DD-52FBAAFC3362}"/>
                  </a:ext>
                </a:extLst>
              </p:cNvPr>
              <p:cNvSpPr txBox="1"/>
              <p:nvPr/>
            </p:nvSpPr>
            <p:spPr>
              <a:xfrm>
                <a:off x="8876240" y="3469608"/>
                <a:ext cx="326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kumimoji="0" lang="en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9EB7927B-F946-EC28-D2DD-52FBAAFC3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240" y="3469608"/>
                <a:ext cx="326950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F7E5DD44-641C-F51D-442F-F3E6A7D79C6A}"/>
              </a:ext>
            </a:extLst>
          </p:cNvPr>
          <p:cNvGrpSpPr/>
          <p:nvPr/>
        </p:nvGrpSpPr>
        <p:grpSpPr>
          <a:xfrm>
            <a:off x="3632919" y="4248622"/>
            <a:ext cx="360040" cy="369332"/>
            <a:chOff x="2175233" y="3707740"/>
            <a:chExt cx="360040" cy="369332"/>
          </a:xfrm>
        </p:grpSpPr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6FC7D93F-D74D-AB15-047E-5E699E78389B}"/>
                </a:ext>
              </a:extLst>
            </p:cNvPr>
            <p:cNvSpPr/>
            <p:nvPr/>
          </p:nvSpPr>
          <p:spPr>
            <a:xfrm>
              <a:off x="2175233" y="3717032"/>
              <a:ext cx="360040" cy="360040"/>
            </a:xfrm>
            <a:prstGeom prst="ellipse">
              <a:avLst/>
            </a:prstGeom>
            <a:solidFill>
              <a:srgbClr val="D5E8D4"/>
            </a:solidFill>
            <a:ln>
              <a:solidFill>
                <a:srgbClr val="82B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57B5AD8C-ACB3-42C7-F160-A5944D110392}"/>
                    </a:ext>
                  </a:extLst>
                </p:cNvPr>
                <p:cNvSpPr txBox="1"/>
                <p:nvPr/>
              </p:nvSpPr>
              <p:spPr>
                <a:xfrm>
                  <a:off x="2175233" y="3707740"/>
                  <a:ext cx="326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57B5AD8C-ACB3-42C7-F160-A5944D110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233" y="3707740"/>
                  <a:ext cx="326950" cy="369332"/>
                </a:xfrm>
                <a:prstGeom prst="rect">
                  <a:avLst/>
                </a:prstGeom>
                <a:blipFill>
                  <a:blip r:embed="rId33"/>
                  <a:stretch>
                    <a:fillRect r="-15385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7" name="TextBox 336">
            <a:extLst>
              <a:ext uri="{FF2B5EF4-FFF2-40B4-BE49-F238E27FC236}">
                <a16:creationId xmlns:a16="http://schemas.microsoft.com/office/drawing/2014/main" id="{EA0CB1F0-EE19-DB26-073D-E4581DEAC5CC}"/>
              </a:ext>
            </a:extLst>
          </p:cNvPr>
          <p:cNvSpPr txBox="1"/>
          <p:nvPr/>
        </p:nvSpPr>
        <p:spPr>
          <a:xfrm>
            <a:off x="3994531" y="41901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……</a:t>
            </a: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DAE93663-C928-7D66-A7F0-94B24BF13427}"/>
              </a:ext>
            </a:extLst>
          </p:cNvPr>
          <p:cNvGrpSpPr/>
          <p:nvPr/>
        </p:nvGrpSpPr>
        <p:grpSpPr>
          <a:xfrm>
            <a:off x="8448461" y="4248622"/>
            <a:ext cx="360040" cy="369332"/>
            <a:chOff x="2175233" y="3707740"/>
            <a:chExt cx="360040" cy="369332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44DA1626-5289-096F-0466-B40AA29E8789}"/>
                </a:ext>
              </a:extLst>
            </p:cNvPr>
            <p:cNvSpPr/>
            <p:nvPr/>
          </p:nvSpPr>
          <p:spPr>
            <a:xfrm>
              <a:off x="2175233" y="3717032"/>
              <a:ext cx="360040" cy="360040"/>
            </a:xfrm>
            <a:prstGeom prst="ellipse">
              <a:avLst/>
            </a:prstGeom>
            <a:solidFill>
              <a:srgbClr val="D5E8D4"/>
            </a:solidFill>
            <a:ln>
              <a:solidFill>
                <a:srgbClr val="82B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0" name="TextBox 339">
                  <a:extLst>
                    <a:ext uri="{FF2B5EF4-FFF2-40B4-BE49-F238E27FC236}">
                      <a16:creationId xmlns:a16="http://schemas.microsoft.com/office/drawing/2014/main" id="{C1FAC092-FF81-A8F0-C371-AC272F960915}"/>
                    </a:ext>
                  </a:extLst>
                </p:cNvPr>
                <p:cNvSpPr txBox="1"/>
                <p:nvPr/>
              </p:nvSpPr>
              <p:spPr>
                <a:xfrm>
                  <a:off x="2175233" y="3707740"/>
                  <a:ext cx="3269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0" name="TextBox 339">
                  <a:extLst>
                    <a:ext uri="{FF2B5EF4-FFF2-40B4-BE49-F238E27FC236}">
                      <a16:creationId xmlns:a16="http://schemas.microsoft.com/office/drawing/2014/main" id="{C1FAC092-FF81-A8F0-C371-AC272F960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233" y="3707740"/>
                  <a:ext cx="326950" cy="338554"/>
                </a:xfrm>
                <a:prstGeom prst="rect">
                  <a:avLst/>
                </a:prstGeom>
                <a:blipFill>
                  <a:blip r:embed="rId34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1" name="TextBox 340">
            <a:extLst>
              <a:ext uri="{FF2B5EF4-FFF2-40B4-BE49-F238E27FC236}">
                <a16:creationId xmlns:a16="http://schemas.microsoft.com/office/drawing/2014/main" id="{01CB364B-3331-391B-2991-867DF0570E0F}"/>
              </a:ext>
            </a:extLst>
          </p:cNvPr>
          <p:cNvSpPr txBox="1"/>
          <p:nvPr/>
        </p:nvSpPr>
        <p:spPr>
          <a:xfrm>
            <a:off x="8857674" y="419574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……</a:t>
            </a:r>
          </a:p>
        </p:txBody>
      </p: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ADC0895A-A0ED-9D3C-A1AE-D96CACD6D124}"/>
              </a:ext>
            </a:extLst>
          </p:cNvPr>
          <p:cNvCxnSpPr>
            <a:cxnSpLocks/>
            <a:stCxn id="363" idx="4"/>
            <a:endCxn id="271" idx="4"/>
          </p:cNvCxnSpPr>
          <p:nvPr/>
        </p:nvCxnSpPr>
        <p:spPr>
          <a:xfrm flipH="1">
            <a:off x="1041282" y="1765154"/>
            <a:ext cx="3171383" cy="1599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74FE3FDE-065C-4FE6-124A-2A1C8580CEF8}"/>
              </a:ext>
            </a:extLst>
          </p:cNvPr>
          <p:cNvCxnSpPr>
            <a:cxnSpLocks/>
            <a:stCxn id="363" idx="4"/>
          </p:cNvCxnSpPr>
          <p:nvPr/>
        </p:nvCxnSpPr>
        <p:spPr>
          <a:xfrm flipH="1">
            <a:off x="1899094" y="1765154"/>
            <a:ext cx="2313571" cy="1579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D7D10E73-B160-F2B6-51EA-905581AF4D7C}"/>
              </a:ext>
            </a:extLst>
          </p:cNvPr>
          <p:cNvCxnSpPr>
            <a:cxnSpLocks/>
            <a:stCxn id="363" idx="4"/>
          </p:cNvCxnSpPr>
          <p:nvPr/>
        </p:nvCxnSpPr>
        <p:spPr>
          <a:xfrm flipH="1">
            <a:off x="2763158" y="1765154"/>
            <a:ext cx="1449507" cy="15648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BD5066F-BB19-DD17-ED0F-D404F4631051}"/>
              </a:ext>
            </a:extLst>
          </p:cNvPr>
          <p:cNvCxnSpPr>
            <a:cxnSpLocks/>
            <a:stCxn id="363" idx="4"/>
          </p:cNvCxnSpPr>
          <p:nvPr/>
        </p:nvCxnSpPr>
        <p:spPr>
          <a:xfrm>
            <a:off x="4212665" y="1765154"/>
            <a:ext cx="356568" cy="15904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B350FD2C-3EBD-E351-B8AC-DA2DECCF4FE5}"/>
              </a:ext>
            </a:extLst>
          </p:cNvPr>
          <p:cNvCxnSpPr>
            <a:cxnSpLocks/>
            <a:stCxn id="363" idx="3"/>
          </p:cNvCxnSpPr>
          <p:nvPr/>
        </p:nvCxnSpPr>
        <p:spPr>
          <a:xfrm flipH="1">
            <a:off x="3643768" y="1758459"/>
            <a:ext cx="585062" cy="1590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9CFE3302-1696-4262-67D1-97575AF30653}"/>
              </a:ext>
            </a:extLst>
          </p:cNvPr>
          <p:cNvGrpSpPr/>
          <p:nvPr/>
        </p:nvGrpSpPr>
        <p:grpSpPr>
          <a:xfrm>
            <a:off x="1735619" y="3137144"/>
            <a:ext cx="360040" cy="369332"/>
            <a:chOff x="1487488" y="3995772"/>
            <a:chExt cx="360040" cy="369332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D289BF28-B4B0-8056-B673-67370A00726E}"/>
                </a:ext>
              </a:extLst>
            </p:cNvPr>
            <p:cNvSpPr/>
            <p:nvPr/>
          </p:nvSpPr>
          <p:spPr>
            <a:xfrm>
              <a:off x="1487488" y="4005064"/>
              <a:ext cx="360040" cy="360040"/>
            </a:xfrm>
            <a:prstGeom prst="ellipse">
              <a:avLst/>
            </a:prstGeom>
            <a:solidFill>
              <a:srgbClr val="DBE8FD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EC7291A2-EA34-3702-3DC4-69709F7772A2}"/>
                    </a:ext>
                  </a:extLst>
                </p:cNvPr>
                <p:cNvSpPr txBox="1"/>
                <p:nvPr/>
              </p:nvSpPr>
              <p:spPr>
                <a:xfrm>
                  <a:off x="1487488" y="3995772"/>
                  <a:ext cx="326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EC7291A2-EA34-3702-3DC4-69709F7772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3995772"/>
                  <a:ext cx="326950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4936F207-F557-ECC1-8C1E-54DAF9BD4A66}"/>
              </a:ext>
            </a:extLst>
          </p:cNvPr>
          <p:cNvGrpSpPr/>
          <p:nvPr/>
        </p:nvGrpSpPr>
        <p:grpSpPr>
          <a:xfrm>
            <a:off x="2583139" y="3137144"/>
            <a:ext cx="360040" cy="369332"/>
            <a:chOff x="1487488" y="3995772"/>
            <a:chExt cx="360040" cy="369332"/>
          </a:xfrm>
        </p:grpSpPr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0D9572C6-6DA8-C74B-489C-A453A5280B85}"/>
                </a:ext>
              </a:extLst>
            </p:cNvPr>
            <p:cNvSpPr/>
            <p:nvPr/>
          </p:nvSpPr>
          <p:spPr>
            <a:xfrm>
              <a:off x="1487488" y="4005064"/>
              <a:ext cx="360040" cy="360040"/>
            </a:xfrm>
            <a:prstGeom prst="ellipse">
              <a:avLst/>
            </a:prstGeom>
            <a:solidFill>
              <a:srgbClr val="DBE8FD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CBA039D2-BC07-1F7A-1AF5-4427B69D419D}"/>
                    </a:ext>
                  </a:extLst>
                </p:cNvPr>
                <p:cNvSpPr txBox="1"/>
                <p:nvPr/>
              </p:nvSpPr>
              <p:spPr>
                <a:xfrm>
                  <a:off x="1487488" y="3995772"/>
                  <a:ext cx="326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CBA039D2-BC07-1F7A-1AF5-4427B69D41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3995772"/>
                  <a:ext cx="326950" cy="3693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084D785D-9F09-A84E-4F49-04041AE8E8E1}"/>
              </a:ext>
            </a:extLst>
          </p:cNvPr>
          <p:cNvGrpSpPr/>
          <p:nvPr/>
        </p:nvGrpSpPr>
        <p:grpSpPr>
          <a:xfrm>
            <a:off x="3463811" y="3137144"/>
            <a:ext cx="360040" cy="369332"/>
            <a:chOff x="1487488" y="3995772"/>
            <a:chExt cx="360040" cy="369332"/>
          </a:xfrm>
        </p:grpSpPr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F2541272-1C73-AC4E-6ADE-28F9951D37D8}"/>
                </a:ext>
              </a:extLst>
            </p:cNvPr>
            <p:cNvSpPr/>
            <p:nvPr/>
          </p:nvSpPr>
          <p:spPr>
            <a:xfrm>
              <a:off x="1487488" y="4005064"/>
              <a:ext cx="360040" cy="360040"/>
            </a:xfrm>
            <a:prstGeom prst="ellipse">
              <a:avLst/>
            </a:prstGeom>
            <a:solidFill>
              <a:srgbClr val="DBE8FD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5" name="TextBox 354">
                  <a:extLst>
                    <a:ext uri="{FF2B5EF4-FFF2-40B4-BE49-F238E27FC236}">
                      <a16:creationId xmlns:a16="http://schemas.microsoft.com/office/drawing/2014/main" id="{4FE5FC8A-696D-E22B-77EB-E838569CB795}"/>
                    </a:ext>
                  </a:extLst>
                </p:cNvPr>
                <p:cNvSpPr txBox="1"/>
                <p:nvPr/>
              </p:nvSpPr>
              <p:spPr>
                <a:xfrm>
                  <a:off x="1487488" y="3995772"/>
                  <a:ext cx="326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5" name="TextBox 354">
                  <a:extLst>
                    <a:ext uri="{FF2B5EF4-FFF2-40B4-BE49-F238E27FC236}">
                      <a16:creationId xmlns:a16="http://schemas.microsoft.com/office/drawing/2014/main" id="{4FE5FC8A-696D-E22B-77EB-E838569CB7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3995772"/>
                  <a:ext cx="326950" cy="3693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949701AC-0428-E4B9-5017-C5CE686A6F8E}"/>
              </a:ext>
            </a:extLst>
          </p:cNvPr>
          <p:cNvGrpSpPr/>
          <p:nvPr/>
        </p:nvGrpSpPr>
        <p:grpSpPr>
          <a:xfrm>
            <a:off x="4377573" y="3137144"/>
            <a:ext cx="360040" cy="369332"/>
            <a:chOff x="1487488" y="3995772"/>
            <a:chExt cx="360040" cy="369332"/>
          </a:xfrm>
        </p:grpSpPr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E46B3D80-9009-9854-3FD7-4CD4B1E57269}"/>
                </a:ext>
              </a:extLst>
            </p:cNvPr>
            <p:cNvSpPr/>
            <p:nvPr/>
          </p:nvSpPr>
          <p:spPr>
            <a:xfrm>
              <a:off x="1487488" y="4005064"/>
              <a:ext cx="360040" cy="360040"/>
            </a:xfrm>
            <a:prstGeom prst="ellipse">
              <a:avLst/>
            </a:prstGeom>
            <a:solidFill>
              <a:srgbClr val="DBE8FD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4ADCC790-1C9F-D7B8-7CE7-57A81A375FF9}"/>
                    </a:ext>
                  </a:extLst>
                </p:cNvPr>
                <p:cNvSpPr txBox="1"/>
                <p:nvPr/>
              </p:nvSpPr>
              <p:spPr>
                <a:xfrm>
                  <a:off x="1487488" y="3995772"/>
                  <a:ext cx="326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4ADCC790-1C9F-D7B8-7CE7-57A81A375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3995772"/>
                  <a:ext cx="326950" cy="369332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3247556E-6B3D-A77F-9AD0-9BFD4A751614}"/>
              </a:ext>
            </a:extLst>
          </p:cNvPr>
          <p:cNvGrpSpPr/>
          <p:nvPr/>
        </p:nvGrpSpPr>
        <p:grpSpPr>
          <a:xfrm>
            <a:off x="854947" y="3137144"/>
            <a:ext cx="360040" cy="369332"/>
            <a:chOff x="1487488" y="3995772"/>
            <a:chExt cx="360040" cy="369332"/>
          </a:xfrm>
        </p:grpSpPr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66133170-6246-D634-438E-121794A27480}"/>
                </a:ext>
              </a:extLst>
            </p:cNvPr>
            <p:cNvSpPr/>
            <p:nvPr/>
          </p:nvSpPr>
          <p:spPr>
            <a:xfrm>
              <a:off x="1487488" y="4005064"/>
              <a:ext cx="360040" cy="360040"/>
            </a:xfrm>
            <a:prstGeom prst="ellipse">
              <a:avLst/>
            </a:prstGeom>
            <a:solidFill>
              <a:srgbClr val="DBE8FD"/>
            </a:solidFill>
            <a:ln>
              <a:solidFill>
                <a:srgbClr val="6C8E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1" name="TextBox 360">
                  <a:extLst>
                    <a:ext uri="{FF2B5EF4-FFF2-40B4-BE49-F238E27FC236}">
                      <a16:creationId xmlns:a16="http://schemas.microsoft.com/office/drawing/2014/main" id="{A2624D1B-8428-0450-3264-FEE19E32891A}"/>
                    </a:ext>
                  </a:extLst>
                </p:cNvPr>
                <p:cNvSpPr txBox="1"/>
                <p:nvPr/>
              </p:nvSpPr>
              <p:spPr>
                <a:xfrm>
                  <a:off x="1487488" y="3995772"/>
                  <a:ext cx="326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1" name="TextBox 360">
                  <a:extLst>
                    <a:ext uri="{FF2B5EF4-FFF2-40B4-BE49-F238E27FC236}">
                      <a16:creationId xmlns:a16="http://schemas.microsoft.com/office/drawing/2014/main" id="{A2624D1B-8428-0450-3264-FEE19E3289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3995772"/>
                  <a:ext cx="326950" cy="369332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JP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70B1DC34-90B6-AF23-987B-58968FADDED2}"/>
              </a:ext>
            </a:extLst>
          </p:cNvPr>
          <p:cNvGrpSpPr/>
          <p:nvPr/>
        </p:nvGrpSpPr>
        <p:grpSpPr>
          <a:xfrm>
            <a:off x="4048810" y="1589780"/>
            <a:ext cx="360040" cy="369332"/>
            <a:chOff x="4533388" y="1881636"/>
            <a:chExt cx="360040" cy="369332"/>
          </a:xfrm>
        </p:grpSpPr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3235851D-28BD-EBDA-953F-C920D1F7422F}"/>
                </a:ext>
              </a:extLst>
            </p:cNvPr>
            <p:cNvSpPr/>
            <p:nvPr/>
          </p:nvSpPr>
          <p:spPr>
            <a:xfrm flipH="1">
              <a:off x="4674384" y="201129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JP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02A9E128-786C-175E-CCD0-FE7FF80E8F87}"/>
                </a:ext>
              </a:extLst>
            </p:cNvPr>
            <p:cNvGrpSpPr/>
            <p:nvPr/>
          </p:nvGrpSpPr>
          <p:grpSpPr>
            <a:xfrm>
              <a:off x="4533388" y="1881636"/>
              <a:ext cx="360040" cy="369332"/>
              <a:chOff x="2175233" y="3707740"/>
              <a:chExt cx="360040" cy="369332"/>
            </a:xfrm>
          </p:grpSpPr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DC612974-FF02-C01F-B53D-762D8025DFFE}"/>
                  </a:ext>
                </a:extLst>
              </p:cNvPr>
              <p:cNvSpPr/>
              <p:nvPr/>
            </p:nvSpPr>
            <p:spPr>
              <a:xfrm>
                <a:off x="2175233" y="3717032"/>
                <a:ext cx="360040" cy="360040"/>
              </a:xfrm>
              <a:prstGeom prst="ellipse">
                <a:avLst/>
              </a:prstGeom>
              <a:solidFill>
                <a:srgbClr val="D5E8D4"/>
              </a:solidFill>
              <a:ln>
                <a:solidFill>
                  <a:srgbClr val="82B3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6" name="TextBox 365">
                    <a:extLst>
                      <a:ext uri="{FF2B5EF4-FFF2-40B4-BE49-F238E27FC236}">
                        <a16:creationId xmlns:a16="http://schemas.microsoft.com/office/drawing/2014/main" id="{85C6CF71-CA1C-6734-27FD-45880CCB21C3}"/>
                      </a:ext>
                    </a:extLst>
                  </p:cNvPr>
                  <p:cNvSpPr txBox="1"/>
                  <p:nvPr/>
                </p:nvSpPr>
                <p:spPr>
                  <a:xfrm>
                    <a:off x="2175233" y="3707740"/>
                    <a:ext cx="3269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oMath>
                      </m:oMathPara>
                    </a14:m>
                    <a:endParaRPr kumimoji="0" lang="en-JP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66" name="TextBox 365">
                    <a:extLst>
                      <a:ext uri="{FF2B5EF4-FFF2-40B4-BE49-F238E27FC236}">
                        <a16:creationId xmlns:a16="http://schemas.microsoft.com/office/drawing/2014/main" id="{85C6CF71-CA1C-6734-27FD-45880CCB21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5233" y="3707740"/>
                    <a:ext cx="326950" cy="369332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JP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46AD24EA-491D-74D9-DBB0-DA9D4C490263}"/>
                  </a:ext>
                </a:extLst>
              </p:cNvPr>
              <p:cNvSpPr txBox="1"/>
              <p:nvPr/>
            </p:nvSpPr>
            <p:spPr>
              <a:xfrm>
                <a:off x="1913219" y="2392421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46AD24EA-491D-74D9-DBB0-DA9D4C490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219" y="2392421"/>
                <a:ext cx="326950" cy="338554"/>
              </a:xfrm>
              <a:prstGeom prst="rect">
                <a:avLst/>
              </a:prstGeom>
              <a:blipFill>
                <a:blip r:embed="rId41"/>
                <a:stretch>
                  <a:fillRect r="-55556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7533F163-1D33-128F-38E6-8157CB72437B}"/>
                  </a:ext>
                </a:extLst>
              </p:cNvPr>
              <p:cNvSpPr txBox="1"/>
              <p:nvPr/>
            </p:nvSpPr>
            <p:spPr>
              <a:xfrm>
                <a:off x="2584049" y="2696323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7533F163-1D33-128F-38E6-8157CB724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049" y="2696323"/>
                <a:ext cx="326950" cy="338554"/>
              </a:xfrm>
              <a:prstGeom prst="rect">
                <a:avLst/>
              </a:prstGeom>
              <a:blipFill>
                <a:blip r:embed="rId42"/>
                <a:stretch>
                  <a:fillRect r="-55556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FE60C378-E80D-834A-8457-B70B8A327D62}"/>
                  </a:ext>
                </a:extLst>
              </p:cNvPr>
              <p:cNvSpPr txBox="1"/>
              <p:nvPr/>
            </p:nvSpPr>
            <p:spPr>
              <a:xfrm>
                <a:off x="3275981" y="2622802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FE60C378-E80D-834A-8457-B70B8A327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981" y="2622802"/>
                <a:ext cx="326950" cy="338554"/>
              </a:xfrm>
              <a:prstGeom prst="rect">
                <a:avLst/>
              </a:prstGeom>
              <a:blipFill>
                <a:blip r:embed="rId43"/>
                <a:stretch>
                  <a:fillRect r="-59259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147060F4-B4F2-1BCA-FE7D-106A3585EC22}"/>
                  </a:ext>
                </a:extLst>
              </p:cNvPr>
              <p:cNvSpPr txBox="1"/>
              <p:nvPr/>
            </p:nvSpPr>
            <p:spPr>
              <a:xfrm>
                <a:off x="3822506" y="2492030"/>
                <a:ext cx="326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  <m:r>
                            <a:rPr kumimoji="0" lang="en-US" altLang="zh-C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147060F4-B4F2-1BCA-FE7D-106A3585E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506" y="2492030"/>
                <a:ext cx="326950" cy="338554"/>
              </a:xfrm>
              <a:prstGeom prst="rect">
                <a:avLst/>
              </a:prstGeom>
              <a:blipFill>
                <a:blip r:embed="rId44"/>
                <a:stretch>
                  <a:fillRect r="-55556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09FC2B8C-AD22-6C67-7524-FF7EBC48B5F9}"/>
                  </a:ext>
                </a:extLst>
              </p:cNvPr>
              <p:cNvSpPr txBox="1"/>
              <p:nvPr/>
            </p:nvSpPr>
            <p:spPr>
              <a:xfrm>
                <a:off x="4330497" y="2409429"/>
                <a:ext cx="512158" cy="36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kumimoji="0" lang="zh-CN" alt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09FC2B8C-AD22-6C67-7524-FF7EBC48B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497" y="2409429"/>
                <a:ext cx="512158" cy="361253"/>
              </a:xfrm>
              <a:prstGeom prst="rect">
                <a:avLst/>
              </a:prstGeom>
              <a:blipFill>
                <a:blip r:embed="rId4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>
                <a:extLst>
                  <a:ext uri="{FF2B5EF4-FFF2-40B4-BE49-F238E27FC236}">
                    <a16:creationId xmlns:a16="http://schemas.microsoft.com/office/drawing/2014/main" id="{43F6F868-A6C6-82D6-F6E3-4A124DE0CFFD}"/>
                  </a:ext>
                </a:extLst>
              </p:cNvPr>
              <p:cNvSpPr txBox="1"/>
              <p:nvPr/>
            </p:nvSpPr>
            <p:spPr>
              <a:xfrm>
                <a:off x="6702043" y="2295366"/>
                <a:ext cx="512158" cy="327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kumimoji="0" lang="zh-CN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72" name="TextBox 371">
                <a:extLst>
                  <a:ext uri="{FF2B5EF4-FFF2-40B4-BE49-F238E27FC236}">
                    <a16:creationId xmlns:a16="http://schemas.microsoft.com/office/drawing/2014/main" id="{43F6F868-A6C6-82D6-F6E3-4A124DE0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043" y="2295366"/>
                <a:ext cx="512158" cy="327654"/>
              </a:xfrm>
              <a:prstGeom prst="rect">
                <a:avLst/>
              </a:prstGeom>
              <a:blipFill>
                <a:blip r:embed="rId4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3" name="TextBox 372">
            <a:extLst>
              <a:ext uri="{FF2B5EF4-FFF2-40B4-BE49-F238E27FC236}">
                <a16:creationId xmlns:a16="http://schemas.microsoft.com/office/drawing/2014/main" id="{F2A32E4F-460A-1380-4E30-9220DD0A1325}"/>
              </a:ext>
            </a:extLst>
          </p:cNvPr>
          <p:cNvSpPr txBox="1"/>
          <p:nvPr/>
        </p:nvSpPr>
        <p:spPr>
          <a:xfrm>
            <a:off x="4768700" y="155762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query node</a:t>
            </a:r>
          </a:p>
        </p:txBody>
      </p:sp>
      <p:sp>
        <p:nvSpPr>
          <p:cNvPr id="376" name="Content Placeholder 7">
            <a:extLst>
              <a:ext uri="{FF2B5EF4-FFF2-40B4-BE49-F238E27FC236}">
                <a16:creationId xmlns:a16="http://schemas.microsoft.com/office/drawing/2014/main" id="{62A5485C-D3B4-957B-034C-2E0B319FD2BB}"/>
              </a:ext>
            </a:extLst>
          </p:cNvPr>
          <p:cNvSpPr txBox="1">
            <a:spLocks/>
          </p:cNvSpPr>
          <p:nvPr/>
        </p:nvSpPr>
        <p:spPr>
          <a:xfrm>
            <a:off x="650845" y="4692235"/>
            <a:ext cx="1462145" cy="278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>
                <a:latin typeface="Cambria" panose="02040503050406030204" pitchFamily="18" charset="0"/>
              </a:rPr>
              <a:t>Results:</a:t>
            </a:r>
          </a:p>
          <a:p>
            <a:endParaRPr kumimoji="1" lang="zh-CN" altLang="en-US" sz="24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Content Placeholder 7">
                <a:extLst>
                  <a:ext uri="{FF2B5EF4-FFF2-40B4-BE49-F238E27FC236}">
                    <a16:creationId xmlns:a16="http://schemas.microsoft.com/office/drawing/2014/main" id="{3A579F38-662C-4592-C7E7-4297F15413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6197" y="5679475"/>
                <a:ext cx="4366260" cy="14996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1460" indent="-251460" algn="l" defTabSz="1005840" rtl="0" eaLnBrk="1" latinLnBrk="0" hangingPunct="1">
                  <a:lnSpc>
                    <a:spcPct val="90000"/>
                  </a:lnSpc>
                  <a:spcBef>
                    <a:spcPts val="1100"/>
                  </a:spcBef>
                  <a:buFont typeface="Arial" panose="020B0604020202020204" pitchFamily="34" charset="0"/>
                  <a:buChar char="•"/>
                  <a:defRPr sz="30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5438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Courier New" panose="02070309020205020404" pitchFamily="49" charset="0"/>
                  <a:buChar char="o"/>
                  <a:defRPr sz="2400" b="0" i="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25730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022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314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6606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6898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190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74820" indent="-251460" algn="l" defTabSz="1005840" rtl="0" eaLnBrk="1" latinLnBrk="0" hangingPunct="1">
                  <a:lnSpc>
                    <a:spcPct val="90000"/>
                  </a:lnSpc>
                  <a:spcBef>
                    <a:spcPts val="550"/>
                  </a:spcBef>
                  <a:buFont typeface="Arial" panose="020B0604020202020204" pitchFamily="34" charset="0"/>
                  <a:buChar char="•"/>
                  <a:defRPr sz="19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JP" sz="3200" dirty="0">
                    <a:solidFill>
                      <a:srgbClr val="C00000"/>
                    </a:solidFill>
                  </a:rPr>
                  <a:t>All methods failed to 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rPr>
                  <a:t> higher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JP" sz="3200" dirty="0">
                    <a:solidFill>
                      <a:srgbClr val="C00000"/>
                    </a:solidFill>
                    <a:ea typeface="宋体" panose="02010600030101010101" pitchFamily="2" charset="-122"/>
                    <a:cs typeface="+mn-cs"/>
                  </a:rPr>
                  <a:t>.</a:t>
                </a:r>
                <a:endParaRPr lang="en-JP" sz="3200" dirty="0">
                  <a:solidFill>
                    <a:srgbClr val="C00000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77" name="Content Placeholder 7">
                <a:extLst>
                  <a:ext uri="{FF2B5EF4-FFF2-40B4-BE49-F238E27FC236}">
                    <a16:creationId xmlns:a16="http://schemas.microsoft.com/office/drawing/2014/main" id="{3A579F38-662C-4592-C7E7-4297F1541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97" y="5679475"/>
                <a:ext cx="4366260" cy="1499676"/>
              </a:xfrm>
              <a:prstGeom prst="rect">
                <a:avLst/>
              </a:prstGeom>
              <a:blipFill>
                <a:blip r:embed="rId47"/>
                <a:stretch>
                  <a:fillRect l="-3478" t="-8403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" name="Slide Number Placeholder 377">
            <a:extLst>
              <a:ext uri="{FF2B5EF4-FFF2-40B4-BE49-F238E27FC236}">
                <a16:creationId xmlns:a16="http://schemas.microsoft.com/office/drawing/2014/main" id="{5653146F-E6C6-E47D-DDA1-73B5D473B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9E4657-DC89-ED4D-83C9-B1EC21E694A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31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64" grpId="1"/>
      <p:bldP spid="265" grpId="0"/>
      <p:bldP spid="278" grpId="0"/>
      <p:bldP spid="278" grpId="1"/>
      <p:bldP spid="279" grpId="0"/>
      <p:bldP spid="280" grpId="0"/>
      <p:bldP spid="280" grpId="1"/>
      <p:bldP spid="281" grpId="0"/>
      <p:bldP spid="282" grpId="0"/>
      <p:bldP spid="282" grpId="1"/>
      <p:bldP spid="283" grpId="0"/>
      <p:bldP spid="284" grpId="0"/>
      <p:bldP spid="284" grpId="1"/>
      <p:bldP spid="285" grpId="0"/>
      <p:bldP spid="293" grpId="0"/>
      <p:bldP spid="293" grpId="1"/>
      <p:bldP spid="294" grpId="0"/>
      <p:bldP spid="326" grpId="0"/>
      <p:bldP spid="326" grpId="1"/>
      <p:bldP spid="327" grpId="0"/>
      <p:bldP spid="328" grpId="0"/>
      <p:bldP spid="328" grpId="1"/>
      <p:bldP spid="329" grpId="0"/>
      <p:bldP spid="330" grpId="0"/>
      <p:bldP spid="330" grpId="1"/>
      <p:bldP spid="331" grpId="0"/>
      <p:bldP spid="332" grpId="0"/>
      <p:bldP spid="332" grpId="1"/>
      <p:bldP spid="333" grpId="0"/>
      <p:bldP spid="337" grpId="0"/>
      <p:bldP spid="341" grpId="0"/>
      <p:bldP spid="367" grpId="0"/>
      <p:bldP spid="368" grpId="0"/>
      <p:bldP spid="369" grpId="0"/>
      <p:bldP spid="370" grpId="0"/>
      <p:bldP spid="371" grpId="0"/>
      <p:bldP spid="372" grpId="0"/>
      <p:bldP spid="373" grpId="0"/>
      <p:bldP spid="37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21138</TotalTime>
  <Words>945</Words>
  <Application>Microsoft Macintosh PowerPoint</Application>
  <PresentationFormat>Custom</PresentationFormat>
  <Paragraphs>338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等线</vt:lpstr>
      <vt:lpstr>等线</vt:lpstr>
      <vt:lpstr>楷体_GB2312</vt:lpstr>
      <vt:lpstr>Arial</vt:lpstr>
      <vt:lpstr>Calibri</vt:lpstr>
      <vt:lpstr>Cambria</vt:lpstr>
      <vt:lpstr>Cambria Math</vt:lpstr>
      <vt:lpstr>Courier New</vt:lpstr>
      <vt:lpstr>Georgia</vt:lpstr>
      <vt:lpstr>Times New Roman</vt:lpstr>
      <vt:lpstr>Wingdings</vt:lpstr>
      <vt:lpstr>Office 主题​​</vt:lpstr>
      <vt:lpstr>PowerPoint Presentation</vt:lpstr>
      <vt:lpstr>Overview</vt:lpstr>
      <vt:lpstr>Temporal Graphs</vt:lpstr>
      <vt:lpstr>PowerPoint Presentation</vt:lpstr>
      <vt:lpstr>Tasks of Temporal GNNs</vt:lpstr>
      <vt:lpstr>Temporal GNNs</vt:lpstr>
      <vt:lpstr>Motivations</vt:lpstr>
      <vt:lpstr>Existing dataset</vt:lpstr>
      <vt:lpstr>Current pitfalls in temporal GNNs</vt:lpstr>
      <vt:lpstr>Analysis of the Pitfall</vt:lpstr>
      <vt:lpstr>Sequential dynamics are everywhere!</vt:lpstr>
      <vt:lpstr>Existing datasets</vt:lpstr>
      <vt:lpstr>TGB-Seq: new benchmark </vt:lpstr>
      <vt:lpstr>Node Degree Distribution</vt:lpstr>
      <vt:lpstr>MRR on Bipartite Datasets(%)</vt:lpstr>
      <vt:lpstr>MRR on Non-bipartite Datasets(%)</vt:lpstr>
      <vt:lpstr>Training cost</vt:lpstr>
      <vt:lpstr>Take away</vt:lpstr>
      <vt:lpstr>PowerPoint Presentation</vt:lpstr>
      <vt:lpstr>Quick Start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yi lu</cp:lastModifiedBy>
  <cp:revision>1590</cp:revision>
  <dcterms:created xsi:type="dcterms:W3CDTF">2023-06-19T03:24:43Z</dcterms:created>
  <dcterms:modified xsi:type="dcterms:W3CDTF">2025-05-30T01:55:53Z</dcterms:modified>
</cp:coreProperties>
</file>